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notesMasterIdLst>
    <p:notesMasterId r:id="rId21"/>
  </p:notesMasterIdLst>
  <p:sldIdLst>
    <p:sldId id="641" r:id="rId5"/>
    <p:sldId id="664" r:id="rId6"/>
    <p:sldId id="665" r:id="rId7"/>
    <p:sldId id="670" r:id="rId8"/>
    <p:sldId id="285" r:id="rId9"/>
    <p:sldId id="290" r:id="rId10"/>
    <p:sldId id="273" r:id="rId11"/>
    <p:sldId id="271" r:id="rId12"/>
    <p:sldId id="279" r:id="rId13"/>
    <p:sldId id="666" r:id="rId14"/>
    <p:sldId id="275" r:id="rId15"/>
    <p:sldId id="678" r:id="rId16"/>
    <p:sldId id="667" r:id="rId17"/>
    <p:sldId id="679" r:id="rId18"/>
    <p:sldId id="668" r:id="rId19"/>
    <p:sldId id="28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BB8F48-F7D6-298E-1373-5D870F17D95E}" name="Marilyne  Dufour" initials="MD" userId="S::mdufour@aqlp.ca::2cad6517-8d40-4f84-a5a8-d4603c4a6616" providerId="AD"/>
  <p188:author id="{3A485981-5016-02B5-00DC-C24CC0269C84}" name="Fanny HIDALGO" initials="FH" userId="S::fanny.hidalgo@montreal.ca::154d183e-6e1a-4dec-888c-6d6ee0c5921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6B34D"/>
    <a:srgbClr val="FFFFFF"/>
    <a:srgbClr val="44251D"/>
    <a:srgbClr val="D7E039"/>
    <a:srgbClr val="A5CF4F"/>
    <a:srgbClr val="507E40"/>
    <a:srgbClr val="E0EFF2"/>
    <a:srgbClr val="48B9C7"/>
    <a:srgbClr val="F9D60A"/>
    <a:srgbClr val="47BB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0405" autoAdjust="0"/>
  </p:normalViewPr>
  <p:slideViewPr>
    <p:cSldViewPr snapToGrid="0">
      <p:cViewPr varScale="1">
        <p:scale>
          <a:sx n="81" d="100"/>
          <a:sy n="81" d="100"/>
        </p:scale>
        <p:origin x="1632" y="10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e Paquette" userId="f302d5c3-821b-4f8b-b971-3c977e7cfbc0" providerId="ADAL" clId="{8EE7A70B-4692-4978-83ED-F2D1318AB811}"/>
    <pc:docChg chg="delSld">
      <pc:chgData name="Line Paquette" userId="f302d5c3-821b-4f8b-b971-3c977e7cfbc0" providerId="ADAL" clId="{8EE7A70B-4692-4978-83ED-F2D1318AB811}" dt="2025-06-25T12:17:24.793" v="0" actId="47"/>
      <pc:docMkLst>
        <pc:docMk/>
      </pc:docMkLst>
      <pc:sldChg chg="del">
        <pc:chgData name="Line Paquette" userId="f302d5c3-821b-4f8b-b971-3c977e7cfbc0" providerId="ADAL" clId="{8EE7A70B-4692-4978-83ED-F2D1318AB811}" dt="2025-06-25T12:17:24.793" v="0" actId="47"/>
        <pc:sldMkLst>
          <pc:docMk/>
          <pc:sldMk cId="693118920" sldId="292"/>
        </pc:sldMkLst>
      </pc:sldChg>
      <pc:sldChg chg="del">
        <pc:chgData name="Line Paquette" userId="f302d5c3-821b-4f8b-b971-3c977e7cfbc0" providerId="ADAL" clId="{8EE7A70B-4692-4978-83ED-F2D1318AB811}" dt="2025-06-25T12:17:24.793" v="0" actId="47"/>
        <pc:sldMkLst>
          <pc:docMk/>
          <pc:sldMk cId="768113274" sldId="640"/>
        </pc:sldMkLst>
      </pc:sldChg>
      <pc:sldChg chg="del">
        <pc:chgData name="Line Paquette" userId="f302d5c3-821b-4f8b-b971-3c977e7cfbc0" providerId="ADAL" clId="{8EE7A70B-4692-4978-83ED-F2D1318AB811}" dt="2025-06-25T12:17:24.793" v="0" actId="47"/>
        <pc:sldMkLst>
          <pc:docMk/>
          <pc:sldMk cId="1809003141" sldId="672"/>
        </pc:sldMkLst>
      </pc:sldChg>
      <pc:sldChg chg="del">
        <pc:chgData name="Line Paquette" userId="f302d5c3-821b-4f8b-b971-3c977e7cfbc0" providerId="ADAL" clId="{8EE7A70B-4692-4978-83ED-F2D1318AB811}" dt="2025-06-25T12:17:24.793" v="0" actId="47"/>
        <pc:sldMkLst>
          <pc:docMk/>
          <pc:sldMk cId="3525050678" sldId="674"/>
        </pc:sldMkLst>
      </pc:sldChg>
      <pc:sldChg chg="del">
        <pc:chgData name="Line Paquette" userId="f302d5c3-821b-4f8b-b971-3c977e7cfbc0" providerId="ADAL" clId="{8EE7A70B-4692-4978-83ED-F2D1318AB811}" dt="2025-06-25T12:17:24.793" v="0" actId="47"/>
        <pc:sldMkLst>
          <pc:docMk/>
          <pc:sldMk cId="1485222664" sldId="675"/>
        </pc:sldMkLst>
      </pc:sldChg>
    </pc:docChg>
  </pc:docChgLst>
</pc:chgInfo>
</file>

<file path=ppt/diagrams/_rels/data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6.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8.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6.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8.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929281-7A36-DD45-A9FD-5D262FD20178}"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fr-CA"/>
        </a:p>
      </dgm:t>
    </dgm:pt>
    <dgm:pt modelId="{62F149D7-D3FD-8149-B47C-90CD6824CBD0}">
      <dgm:prSet custT="1"/>
      <dgm:spPr/>
      <dgm:t>
        <a:bodyPr/>
        <a:lstStyle/>
        <a:p>
          <a:r>
            <a:rPr lang="fr-CA" sz="2400" b="1" i="1"/>
            <a:t>Pourquoi ? </a:t>
          </a:r>
          <a:endParaRPr lang="fr-CA" sz="2400" b="1" dirty="0"/>
        </a:p>
      </dgm:t>
    </dgm:pt>
    <dgm:pt modelId="{CDC418CF-BEB2-734E-9EFD-7D518B68CA2F}" type="parTrans" cxnId="{F1338E01-E437-0947-8E8F-C34F0072847C}">
      <dgm:prSet/>
      <dgm:spPr/>
      <dgm:t>
        <a:bodyPr/>
        <a:lstStyle/>
        <a:p>
          <a:endParaRPr lang="fr-CA"/>
        </a:p>
      </dgm:t>
    </dgm:pt>
    <dgm:pt modelId="{C371870A-6F42-0442-B8C8-91B1EFCECF7B}" type="sibTrans" cxnId="{F1338E01-E437-0947-8E8F-C34F0072847C}">
      <dgm:prSet/>
      <dgm:spPr/>
      <dgm:t>
        <a:bodyPr/>
        <a:lstStyle/>
        <a:p>
          <a:endParaRPr lang="fr-CA"/>
        </a:p>
      </dgm:t>
    </dgm:pt>
    <dgm:pt modelId="{E298E94A-2901-3C41-B7E0-F93EBEF62379}">
      <dgm:prSet custT="1"/>
      <dgm:spPr/>
      <dgm:t>
        <a:bodyPr/>
        <a:lstStyle/>
        <a:p>
          <a:r>
            <a:rPr lang="fr-CA" sz="2400" b="1" i="1"/>
            <a:t>Quoi ?</a:t>
          </a:r>
          <a:endParaRPr lang="fr-CA" sz="2400" b="1" dirty="0"/>
        </a:p>
      </dgm:t>
    </dgm:pt>
    <dgm:pt modelId="{9C79FD50-2B04-3B41-B304-680D03FDE9C6}" type="parTrans" cxnId="{E29BDBC7-C5F3-EA4F-B1F7-A3C1FA9C9066}">
      <dgm:prSet/>
      <dgm:spPr/>
      <dgm:t>
        <a:bodyPr/>
        <a:lstStyle/>
        <a:p>
          <a:endParaRPr lang="fr-CA"/>
        </a:p>
      </dgm:t>
    </dgm:pt>
    <dgm:pt modelId="{EE1CE197-AE01-D94B-817B-5A8B11F5B6C1}" type="sibTrans" cxnId="{E29BDBC7-C5F3-EA4F-B1F7-A3C1FA9C9066}">
      <dgm:prSet/>
      <dgm:spPr/>
      <dgm:t>
        <a:bodyPr/>
        <a:lstStyle/>
        <a:p>
          <a:endParaRPr lang="fr-CA"/>
        </a:p>
      </dgm:t>
    </dgm:pt>
    <dgm:pt modelId="{EC7BC261-435C-3746-B864-6258804C60FC}">
      <dgm:prSet custT="1"/>
      <dgm:spPr/>
      <dgm:t>
        <a:bodyPr/>
        <a:lstStyle/>
        <a:p>
          <a:r>
            <a:rPr lang="fr-CA" sz="2400" b="1" i="1"/>
            <a:t>Comment ?</a:t>
          </a:r>
          <a:endParaRPr lang="fr-CA" sz="2400" b="1" dirty="0"/>
        </a:p>
      </dgm:t>
    </dgm:pt>
    <dgm:pt modelId="{EE374DAD-3BAC-A344-A1CE-54B52DE2CF4D}" type="parTrans" cxnId="{B8C9CEEE-D0C0-7E49-A7C2-B76D9A8B7837}">
      <dgm:prSet/>
      <dgm:spPr/>
      <dgm:t>
        <a:bodyPr/>
        <a:lstStyle/>
        <a:p>
          <a:endParaRPr lang="fr-CA"/>
        </a:p>
      </dgm:t>
    </dgm:pt>
    <dgm:pt modelId="{B2E452C9-8B66-764A-B91C-D30B6D0CAC78}" type="sibTrans" cxnId="{B8C9CEEE-D0C0-7E49-A7C2-B76D9A8B7837}">
      <dgm:prSet/>
      <dgm:spPr/>
      <dgm:t>
        <a:bodyPr/>
        <a:lstStyle/>
        <a:p>
          <a:endParaRPr lang="fr-CA"/>
        </a:p>
      </dgm:t>
    </dgm:pt>
    <dgm:pt modelId="{0CC31A18-0AA4-B743-8C93-5ADCB897567F}">
      <dgm:prSet custT="1"/>
      <dgm:spPr/>
      <dgm:t>
        <a:bodyPr/>
        <a:lstStyle/>
        <a:p>
          <a:r>
            <a:rPr lang="fr-CA" sz="2400" b="1"/>
            <a:t>Défis ?</a:t>
          </a:r>
          <a:endParaRPr lang="fr-CA" sz="2400" b="1" dirty="0"/>
        </a:p>
      </dgm:t>
    </dgm:pt>
    <dgm:pt modelId="{1A83905F-92EE-864F-8BA0-953093B7B936}" type="parTrans" cxnId="{572B5496-44A2-164B-BCE3-D7C55B21D8FB}">
      <dgm:prSet/>
      <dgm:spPr/>
      <dgm:t>
        <a:bodyPr/>
        <a:lstStyle/>
        <a:p>
          <a:endParaRPr lang="fr-CA"/>
        </a:p>
      </dgm:t>
    </dgm:pt>
    <dgm:pt modelId="{A7C2827B-2F01-5440-8D89-1D7449F951ED}" type="sibTrans" cxnId="{572B5496-44A2-164B-BCE3-D7C55B21D8FB}">
      <dgm:prSet/>
      <dgm:spPr/>
      <dgm:t>
        <a:bodyPr/>
        <a:lstStyle/>
        <a:p>
          <a:endParaRPr lang="fr-CA"/>
        </a:p>
      </dgm:t>
    </dgm:pt>
    <dgm:pt modelId="{90D17A57-695D-4BE0-A2D0-6174B6F812B7}" type="pres">
      <dgm:prSet presAssocID="{D8929281-7A36-DD45-A9FD-5D262FD20178}" presName="Name0" presStyleCnt="0">
        <dgm:presLayoutVars>
          <dgm:chMax val="7"/>
          <dgm:chPref val="7"/>
          <dgm:dir/>
        </dgm:presLayoutVars>
      </dgm:prSet>
      <dgm:spPr/>
    </dgm:pt>
    <dgm:pt modelId="{72F737AB-991C-4BAB-A4A7-D5FEEBA4FB3B}" type="pres">
      <dgm:prSet presAssocID="{D8929281-7A36-DD45-A9FD-5D262FD20178}" presName="Name1" presStyleCnt="0"/>
      <dgm:spPr/>
    </dgm:pt>
    <dgm:pt modelId="{6815AC0E-DB84-47E0-8409-E7080225472D}" type="pres">
      <dgm:prSet presAssocID="{D8929281-7A36-DD45-A9FD-5D262FD20178}" presName="cycle" presStyleCnt="0"/>
      <dgm:spPr/>
    </dgm:pt>
    <dgm:pt modelId="{B80E460B-E697-43E3-8F32-F944719DDB5B}" type="pres">
      <dgm:prSet presAssocID="{D8929281-7A36-DD45-A9FD-5D262FD20178}" presName="srcNode" presStyleLbl="node1" presStyleIdx="0" presStyleCnt="4"/>
      <dgm:spPr/>
    </dgm:pt>
    <dgm:pt modelId="{CC8C5F3A-024D-4B03-AD25-93C9E40D043A}" type="pres">
      <dgm:prSet presAssocID="{D8929281-7A36-DD45-A9FD-5D262FD20178}" presName="conn" presStyleLbl="parChTrans1D2" presStyleIdx="0" presStyleCnt="1"/>
      <dgm:spPr/>
    </dgm:pt>
    <dgm:pt modelId="{E4A4B8D3-5A6E-4BC0-B2E1-C3E45DF1CC82}" type="pres">
      <dgm:prSet presAssocID="{D8929281-7A36-DD45-A9FD-5D262FD20178}" presName="extraNode" presStyleLbl="node1" presStyleIdx="0" presStyleCnt="4"/>
      <dgm:spPr/>
    </dgm:pt>
    <dgm:pt modelId="{51C80D54-010E-439C-A592-849C7D7A05DA}" type="pres">
      <dgm:prSet presAssocID="{D8929281-7A36-DD45-A9FD-5D262FD20178}" presName="dstNode" presStyleLbl="node1" presStyleIdx="0" presStyleCnt="4"/>
      <dgm:spPr/>
    </dgm:pt>
    <dgm:pt modelId="{A5ABFA04-1EDC-4749-B3ED-D97AE09C895A}" type="pres">
      <dgm:prSet presAssocID="{62F149D7-D3FD-8149-B47C-90CD6824CBD0}" presName="text_1" presStyleLbl="node1" presStyleIdx="0" presStyleCnt="4">
        <dgm:presLayoutVars>
          <dgm:bulletEnabled val="1"/>
        </dgm:presLayoutVars>
      </dgm:prSet>
      <dgm:spPr/>
    </dgm:pt>
    <dgm:pt modelId="{A4361ACF-1DDC-4C77-B335-2B4F5D713EC4}" type="pres">
      <dgm:prSet presAssocID="{62F149D7-D3FD-8149-B47C-90CD6824CBD0}" presName="accent_1" presStyleCnt="0"/>
      <dgm:spPr/>
    </dgm:pt>
    <dgm:pt modelId="{F73477D8-0A13-406C-BD20-497293FA4701}" type="pres">
      <dgm:prSet presAssocID="{62F149D7-D3FD-8149-B47C-90CD6824CBD0}" presName="accentRepeatNode" presStyleLbl="solidFgAcc1" presStyleIdx="0" presStyleCnt="4"/>
      <dgm:spPr/>
    </dgm:pt>
    <dgm:pt modelId="{A0C20D1E-8D69-4902-9663-4A480DC2441E}" type="pres">
      <dgm:prSet presAssocID="{E298E94A-2901-3C41-B7E0-F93EBEF62379}" presName="text_2" presStyleLbl="node1" presStyleIdx="1" presStyleCnt="4">
        <dgm:presLayoutVars>
          <dgm:bulletEnabled val="1"/>
        </dgm:presLayoutVars>
      </dgm:prSet>
      <dgm:spPr/>
    </dgm:pt>
    <dgm:pt modelId="{28FEB729-7882-4676-9030-3315C5F07114}" type="pres">
      <dgm:prSet presAssocID="{E298E94A-2901-3C41-B7E0-F93EBEF62379}" presName="accent_2" presStyleCnt="0"/>
      <dgm:spPr/>
    </dgm:pt>
    <dgm:pt modelId="{1C137A4B-21F7-4458-98C1-BCFDE6D4B29B}" type="pres">
      <dgm:prSet presAssocID="{E298E94A-2901-3C41-B7E0-F93EBEF62379}" presName="accentRepeatNode" presStyleLbl="solidFgAcc1" presStyleIdx="1" presStyleCnt="4"/>
      <dgm:spPr/>
    </dgm:pt>
    <dgm:pt modelId="{3E90C805-B03D-4BCC-8BEE-B4F8F6E281A0}" type="pres">
      <dgm:prSet presAssocID="{EC7BC261-435C-3746-B864-6258804C60FC}" presName="text_3" presStyleLbl="node1" presStyleIdx="2" presStyleCnt="4">
        <dgm:presLayoutVars>
          <dgm:bulletEnabled val="1"/>
        </dgm:presLayoutVars>
      </dgm:prSet>
      <dgm:spPr/>
    </dgm:pt>
    <dgm:pt modelId="{DDB2806D-1DDE-4CA7-A8A1-27AC5683B871}" type="pres">
      <dgm:prSet presAssocID="{EC7BC261-435C-3746-B864-6258804C60FC}" presName="accent_3" presStyleCnt="0"/>
      <dgm:spPr/>
    </dgm:pt>
    <dgm:pt modelId="{5CE03AE2-8419-43C2-9781-0020B1E600FD}" type="pres">
      <dgm:prSet presAssocID="{EC7BC261-435C-3746-B864-6258804C60FC}" presName="accentRepeatNode" presStyleLbl="solidFgAcc1" presStyleIdx="2" presStyleCnt="4"/>
      <dgm:spPr/>
    </dgm:pt>
    <dgm:pt modelId="{822D539F-E643-4BD6-80E4-575C0AE67FF6}" type="pres">
      <dgm:prSet presAssocID="{0CC31A18-0AA4-B743-8C93-5ADCB897567F}" presName="text_4" presStyleLbl="node1" presStyleIdx="3" presStyleCnt="4">
        <dgm:presLayoutVars>
          <dgm:bulletEnabled val="1"/>
        </dgm:presLayoutVars>
      </dgm:prSet>
      <dgm:spPr/>
    </dgm:pt>
    <dgm:pt modelId="{62A4986F-7DAC-4C35-AC24-3A265E2A592A}" type="pres">
      <dgm:prSet presAssocID="{0CC31A18-0AA4-B743-8C93-5ADCB897567F}" presName="accent_4" presStyleCnt="0"/>
      <dgm:spPr/>
    </dgm:pt>
    <dgm:pt modelId="{FD521FCC-F48D-4F3D-9CA3-B443105A9CC0}" type="pres">
      <dgm:prSet presAssocID="{0CC31A18-0AA4-B743-8C93-5ADCB897567F}" presName="accentRepeatNode" presStyleLbl="solidFgAcc1" presStyleIdx="3" presStyleCnt="4"/>
      <dgm:spPr/>
    </dgm:pt>
  </dgm:ptLst>
  <dgm:cxnLst>
    <dgm:cxn modelId="{F1338E01-E437-0947-8E8F-C34F0072847C}" srcId="{D8929281-7A36-DD45-A9FD-5D262FD20178}" destId="{62F149D7-D3FD-8149-B47C-90CD6824CBD0}" srcOrd="0" destOrd="0" parTransId="{CDC418CF-BEB2-734E-9EFD-7D518B68CA2F}" sibTransId="{C371870A-6F42-0442-B8C8-91B1EFCECF7B}"/>
    <dgm:cxn modelId="{46966C16-2DA6-4F31-B3CD-2A66FE1E8E62}" type="presOf" srcId="{C371870A-6F42-0442-B8C8-91B1EFCECF7B}" destId="{CC8C5F3A-024D-4B03-AD25-93C9E40D043A}" srcOrd="0" destOrd="0" presId="urn:microsoft.com/office/officeart/2008/layout/VerticalCurvedList"/>
    <dgm:cxn modelId="{00441F63-F23B-4720-B7F8-B2EE517D5EE7}" type="presOf" srcId="{E298E94A-2901-3C41-B7E0-F93EBEF62379}" destId="{A0C20D1E-8D69-4902-9663-4A480DC2441E}" srcOrd="0" destOrd="0" presId="urn:microsoft.com/office/officeart/2008/layout/VerticalCurvedList"/>
    <dgm:cxn modelId="{61B51C96-92CD-404E-A6AF-50BC61F69582}" type="presOf" srcId="{EC7BC261-435C-3746-B864-6258804C60FC}" destId="{3E90C805-B03D-4BCC-8BEE-B4F8F6E281A0}" srcOrd="0" destOrd="0" presId="urn:microsoft.com/office/officeart/2008/layout/VerticalCurvedList"/>
    <dgm:cxn modelId="{572B5496-44A2-164B-BCE3-D7C55B21D8FB}" srcId="{D8929281-7A36-DD45-A9FD-5D262FD20178}" destId="{0CC31A18-0AA4-B743-8C93-5ADCB897567F}" srcOrd="3" destOrd="0" parTransId="{1A83905F-92EE-864F-8BA0-953093B7B936}" sibTransId="{A7C2827B-2F01-5440-8D89-1D7449F951ED}"/>
    <dgm:cxn modelId="{2959C09D-4679-4AAF-82D2-9B86953EBA28}" type="presOf" srcId="{0CC31A18-0AA4-B743-8C93-5ADCB897567F}" destId="{822D539F-E643-4BD6-80E4-575C0AE67FF6}" srcOrd="0" destOrd="0" presId="urn:microsoft.com/office/officeart/2008/layout/VerticalCurvedList"/>
    <dgm:cxn modelId="{E29BDBC7-C5F3-EA4F-B1F7-A3C1FA9C9066}" srcId="{D8929281-7A36-DD45-A9FD-5D262FD20178}" destId="{E298E94A-2901-3C41-B7E0-F93EBEF62379}" srcOrd="1" destOrd="0" parTransId="{9C79FD50-2B04-3B41-B304-680D03FDE9C6}" sibTransId="{EE1CE197-AE01-D94B-817B-5A8B11F5B6C1}"/>
    <dgm:cxn modelId="{12AE50EA-0864-4725-BD47-230BC1AB6F76}" type="presOf" srcId="{62F149D7-D3FD-8149-B47C-90CD6824CBD0}" destId="{A5ABFA04-1EDC-4749-B3ED-D97AE09C895A}" srcOrd="0" destOrd="0" presId="urn:microsoft.com/office/officeart/2008/layout/VerticalCurvedList"/>
    <dgm:cxn modelId="{ECB174EC-6EA7-4538-8E83-9569DBEF35DA}" type="presOf" srcId="{D8929281-7A36-DD45-A9FD-5D262FD20178}" destId="{90D17A57-695D-4BE0-A2D0-6174B6F812B7}" srcOrd="0" destOrd="0" presId="urn:microsoft.com/office/officeart/2008/layout/VerticalCurvedList"/>
    <dgm:cxn modelId="{B8C9CEEE-D0C0-7E49-A7C2-B76D9A8B7837}" srcId="{D8929281-7A36-DD45-A9FD-5D262FD20178}" destId="{EC7BC261-435C-3746-B864-6258804C60FC}" srcOrd="2" destOrd="0" parTransId="{EE374DAD-3BAC-A344-A1CE-54B52DE2CF4D}" sibTransId="{B2E452C9-8B66-764A-B91C-D30B6D0CAC78}"/>
    <dgm:cxn modelId="{F7D7BDAB-159F-41E4-AFA9-22D69FBC4A92}" type="presParOf" srcId="{90D17A57-695D-4BE0-A2D0-6174B6F812B7}" destId="{72F737AB-991C-4BAB-A4A7-D5FEEBA4FB3B}" srcOrd="0" destOrd="0" presId="urn:microsoft.com/office/officeart/2008/layout/VerticalCurvedList"/>
    <dgm:cxn modelId="{29853804-4F87-4472-BA16-8F93A46B4AA4}" type="presParOf" srcId="{72F737AB-991C-4BAB-A4A7-D5FEEBA4FB3B}" destId="{6815AC0E-DB84-47E0-8409-E7080225472D}" srcOrd="0" destOrd="0" presId="urn:microsoft.com/office/officeart/2008/layout/VerticalCurvedList"/>
    <dgm:cxn modelId="{97157B2C-0078-48D1-B9C2-2ECB2D345786}" type="presParOf" srcId="{6815AC0E-DB84-47E0-8409-E7080225472D}" destId="{B80E460B-E697-43E3-8F32-F944719DDB5B}" srcOrd="0" destOrd="0" presId="urn:microsoft.com/office/officeart/2008/layout/VerticalCurvedList"/>
    <dgm:cxn modelId="{0BFF36D6-5526-4A5B-9728-1FA195EF7F2E}" type="presParOf" srcId="{6815AC0E-DB84-47E0-8409-E7080225472D}" destId="{CC8C5F3A-024D-4B03-AD25-93C9E40D043A}" srcOrd="1" destOrd="0" presId="urn:microsoft.com/office/officeart/2008/layout/VerticalCurvedList"/>
    <dgm:cxn modelId="{56EE7DD2-D253-43A9-9C81-CE2EE3BE85E7}" type="presParOf" srcId="{6815AC0E-DB84-47E0-8409-E7080225472D}" destId="{E4A4B8D3-5A6E-4BC0-B2E1-C3E45DF1CC82}" srcOrd="2" destOrd="0" presId="urn:microsoft.com/office/officeart/2008/layout/VerticalCurvedList"/>
    <dgm:cxn modelId="{860BB40E-A13F-4194-B241-B75D6905840A}" type="presParOf" srcId="{6815AC0E-DB84-47E0-8409-E7080225472D}" destId="{51C80D54-010E-439C-A592-849C7D7A05DA}" srcOrd="3" destOrd="0" presId="urn:microsoft.com/office/officeart/2008/layout/VerticalCurvedList"/>
    <dgm:cxn modelId="{C61C9B78-C07D-41B6-ADB6-4DF66F2E0C84}" type="presParOf" srcId="{72F737AB-991C-4BAB-A4A7-D5FEEBA4FB3B}" destId="{A5ABFA04-1EDC-4749-B3ED-D97AE09C895A}" srcOrd="1" destOrd="0" presId="urn:microsoft.com/office/officeart/2008/layout/VerticalCurvedList"/>
    <dgm:cxn modelId="{C825166B-34A0-4100-81C5-C903013D1F40}" type="presParOf" srcId="{72F737AB-991C-4BAB-A4A7-D5FEEBA4FB3B}" destId="{A4361ACF-1DDC-4C77-B335-2B4F5D713EC4}" srcOrd="2" destOrd="0" presId="urn:microsoft.com/office/officeart/2008/layout/VerticalCurvedList"/>
    <dgm:cxn modelId="{7B8907A7-6127-44C4-90F3-7981A05631F4}" type="presParOf" srcId="{A4361ACF-1DDC-4C77-B335-2B4F5D713EC4}" destId="{F73477D8-0A13-406C-BD20-497293FA4701}" srcOrd="0" destOrd="0" presId="urn:microsoft.com/office/officeart/2008/layout/VerticalCurvedList"/>
    <dgm:cxn modelId="{C964F783-4D91-45D6-BBC6-A891A84A5B3E}" type="presParOf" srcId="{72F737AB-991C-4BAB-A4A7-D5FEEBA4FB3B}" destId="{A0C20D1E-8D69-4902-9663-4A480DC2441E}" srcOrd="3" destOrd="0" presId="urn:microsoft.com/office/officeart/2008/layout/VerticalCurvedList"/>
    <dgm:cxn modelId="{DA85FAB6-9136-431C-9C7C-53E0571FB231}" type="presParOf" srcId="{72F737AB-991C-4BAB-A4A7-D5FEEBA4FB3B}" destId="{28FEB729-7882-4676-9030-3315C5F07114}" srcOrd="4" destOrd="0" presId="urn:microsoft.com/office/officeart/2008/layout/VerticalCurvedList"/>
    <dgm:cxn modelId="{0600EF7C-D189-4DB1-B600-8D162DED85BD}" type="presParOf" srcId="{28FEB729-7882-4676-9030-3315C5F07114}" destId="{1C137A4B-21F7-4458-98C1-BCFDE6D4B29B}" srcOrd="0" destOrd="0" presId="urn:microsoft.com/office/officeart/2008/layout/VerticalCurvedList"/>
    <dgm:cxn modelId="{6F730A20-965C-41E0-A6ED-67E48A4D27CE}" type="presParOf" srcId="{72F737AB-991C-4BAB-A4A7-D5FEEBA4FB3B}" destId="{3E90C805-B03D-4BCC-8BEE-B4F8F6E281A0}" srcOrd="5" destOrd="0" presId="urn:microsoft.com/office/officeart/2008/layout/VerticalCurvedList"/>
    <dgm:cxn modelId="{6A2FF47C-49F4-493E-B8DE-FC2D1032D806}" type="presParOf" srcId="{72F737AB-991C-4BAB-A4A7-D5FEEBA4FB3B}" destId="{DDB2806D-1DDE-4CA7-A8A1-27AC5683B871}" srcOrd="6" destOrd="0" presId="urn:microsoft.com/office/officeart/2008/layout/VerticalCurvedList"/>
    <dgm:cxn modelId="{CED82649-A44E-4224-B35E-01B2CFF42ED3}" type="presParOf" srcId="{DDB2806D-1DDE-4CA7-A8A1-27AC5683B871}" destId="{5CE03AE2-8419-43C2-9781-0020B1E600FD}" srcOrd="0" destOrd="0" presId="urn:microsoft.com/office/officeart/2008/layout/VerticalCurvedList"/>
    <dgm:cxn modelId="{D51E5977-C072-415E-8C11-B485EADB6B1F}" type="presParOf" srcId="{72F737AB-991C-4BAB-A4A7-D5FEEBA4FB3B}" destId="{822D539F-E643-4BD6-80E4-575C0AE67FF6}" srcOrd="7" destOrd="0" presId="urn:microsoft.com/office/officeart/2008/layout/VerticalCurvedList"/>
    <dgm:cxn modelId="{7B9BEDC7-FB25-4139-AC28-36CADFC83C49}" type="presParOf" srcId="{72F737AB-991C-4BAB-A4A7-D5FEEBA4FB3B}" destId="{62A4986F-7DAC-4C35-AC24-3A265E2A592A}" srcOrd="8" destOrd="0" presId="urn:microsoft.com/office/officeart/2008/layout/VerticalCurvedList"/>
    <dgm:cxn modelId="{A11BAEFB-89AD-4FC2-9B77-FF5CDB147101}" type="presParOf" srcId="{62A4986F-7DAC-4C35-AC24-3A265E2A592A}" destId="{FD521FCC-F48D-4F3D-9CA3-B443105A9CC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34708C7-338E-5F46-B91E-29EE95637A0E}" type="doc">
      <dgm:prSet loTypeId="urn:microsoft.com/office/officeart/2018/2/layout/IconVerticalSolidList" loCatId="icon" qsTypeId="urn:microsoft.com/office/officeart/2005/8/quickstyle/simple3" qsCatId="simple" csTypeId="urn:microsoft.com/office/officeart/2005/8/colors/accent2_2" csCatId="accent2" phldr="1"/>
      <dgm:spPr/>
      <dgm:t>
        <a:bodyPr/>
        <a:lstStyle/>
        <a:p>
          <a:endParaRPr lang="fr-CA"/>
        </a:p>
      </dgm:t>
    </dgm:pt>
    <dgm:pt modelId="{9B5DCCCE-B381-3148-AE83-469C34E56751}">
      <dgm:prSet phldrT="[Texte]" custT="1"/>
      <dgm:spPr/>
      <dgm:t>
        <a:bodyPr/>
        <a:lstStyle/>
        <a:p>
          <a:pPr>
            <a:lnSpc>
              <a:spcPct val="100000"/>
            </a:lnSpc>
          </a:pPr>
          <a:r>
            <a:rPr lang="fr-CA" sz="2800" dirty="0"/>
            <a:t>Équilibre entre loisir des disciplines et loisir libre</a:t>
          </a:r>
        </a:p>
      </dgm:t>
    </dgm:pt>
    <dgm:pt modelId="{4204A57A-94CE-F54E-B2F3-520E52E5A3BA}" type="parTrans" cxnId="{50D31FA8-7AEA-A94B-AD83-C2F434A36189}">
      <dgm:prSet/>
      <dgm:spPr/>
      <dgm:t>
        <a:bodyPr/>
        <a:lstStyle/>
        <a:p>
          <a:endParaRPr lang="fr-CA"/>
        </a:p>
      </dgm:t>
    </dgm:pt>
    <dgm:pt modelId="{16F631BD-9AE2-7149-9884-C62D6104BFBF}" type="sibTrans" cxnId="{50D31FA8-7AEA-A94B-AD83-C2F434A36189}">
      <dgm:prSet/>
      <dgm:spPr/>
      <dgm:t>
        <a:bodyPr/>
        <a:lstStyle/>
        <a:p>
          <a:endParaRPr lang="fr-CA"/>
        </a:p>
      </dgm:t>
    </dgm:pt>
    <dgm:pt modelId="{BF64F4F8-E940-8143-850B-82369B6432B8}">
      <dgm:prSet phldrT="[Texte]" custT="1"/>
      <dgm:spPr/>
      <dgm:t>
        <a:bodyPr/>
        <a:lstStyle/>
        <a:p>
          <a:pPr>
            <a:lnSpc>
              <a:spcPct val="100000"/>
            </a:lnSpc>
          </a:pPr>
          <a:r>
            <a:rPr lang="fr-CA" sz="2800" dirty="0"/>
            <a:t>Environnements (espaces et infras), places publiques et tiers-lieux </a:t>
          </a:r>
        </a:p>
      </dgm:t>
    </dgm:pt>
    <dgm:pt modelId="{0B13178B-79F7-2F49-B3F2-D5DA935C5C83}" type="parTrans" cxnId="{848E134A-F0A9-7844-99AC-BEC469842E09}">
      <dgm:prSet/>
      <dgm:spPr/>
      <dgm:t>
        <a:bodyPr/>
        <a:lstStyle/>
        <a:p>
          <a:endParaRPr lang="fr-CA"/>
        </a:p>
      </dgm:t>
    </dgm:pt>
    <dgm:pt modelId="{941C80E8-FF5E-5342-8883-7037754C1B39}" type="sibTrans" cxnId="{848E134A-F0A9-7844-99AC-BEC469842E09}">
      <dgm:prSet/>
      <dgm:spPr/>
      <dgm:t>
        <a:bodyPr/>
        <a:lstStyle/>
        <a:p>
          <a:endParaRPr lang="fr-CA"/>
        </a:p>
      </dgm:t>
    </dgm:pt>
    <dgm:pt modelId="{C1A97682-E579-304C-86B2-6A83B6709F5E}">
      <dgm:prSet phldrT="[Texte]" custT="1"/>
      <dgm:spPr/>
      <dgm:t>
        <a:bodyPr/>
        <a:lstStyle/>
        <a:p>
          <a:pPr>
            <a:lnSpc>
              <a:spcPct val="100000"/>
            </a:lnSpc>
          </a:pPr>
          <a:r>
            <a:rPr lang="fr-CA" sz="2800" dirty="0"/>
            <a:t>Convergences des services municipaux</a:t>
          </a:r>
        </a:p>
      </dgm:t>
    </dgm:pt>
    <dgm:pt modelId="{1AB5ACDE-96B5-EB4D-8370-A4DE10DB8E57}" type="parTrans" cxnId="{4DE2B17C-23AA-8540-A8C9-66FB18222691}">
      <dgm:prSet/>
      <dgm:spPr/>
      <dgm:t>
        <a:bodyPr/>
        <a:lstStyle/>
        <a:p>
          <a:endParaRPr lang="fr-CA"/>
        </a:p>
      </dgm:t>
    </dgm:pt>
    <dgm:pt modelId="{19B7D0DB-4AE3-954B-9E0D-27BCD9BE7AFA}" type="sibTrans" cxnId="{4DE2B17C-23AA-8540-A8C9-66FB18222691}">
      <dgm:prSet/>
      <dgm:spPr/>
      <dgm:t>
        <a:bodyPr/>
        <a:lstStyle/>
        <a:p>
          <a:endParaRPr lang="fr-CA"/>
        </a:p>
      </dgm:t>
    </dgm:pt>
    <dgm:pt modelId="{7AB271FB-4CE9-DB4D-B59C-63999C77AE29}">
      <dgm:prSet phldrT="[Texte]" custT="1"/>
      <dgm:spPr/>
      <dgm:t>
        <a:bodyPr/>
        <a:lstStyle/>
        <a:p>
          <a:pPr>
            <a:lnSpc>
              <a:spcPct val="100000"/>
            </a:lnSpc>
          </a:pPr>
          <a:r>
            <a:rPr lang="fr-CA" sz="2800" dirty="0"/>
            <a:t>Une communication "invitante"</a:t>
          </a:r>
        </a:p>
      </dgm:t>
    </dgm:pt>
    <dgm:pt modelId="{F5E26AC4-3443-D04E-BB0D-1B5B9EC45173}" type="parTrans" cxnId="{0109BFDD-1F48-134D-AB9F-40639EDD97D2}">
      <dgm:prSet/>
      <dgm:spPr/>
      <dgm:t>
        <a:bodyPr/>
        <a:lstStyle/>
        <a:p>
          <a:endParaRPr lang="fr-CA"/>
        </a:p>
      </dgm:t>
    </dgm:pt>
    <dgm:pt modelId="{41D954DD-3A33-C84F-B5A6-57BA9CF327FC}" type="sibTrans" cxnId="{0109BFDD-1F48-134D-AB9F-40639EDD97D2}">
      <dgm:prSet/>
      <dgm:spPr/>
      <dgm:t>
        <a:bodyPr/>
        <a:lstStyle/>
        <a:p>
          <a:endParaRPr lang="fr-CA"/>
        </a:p>
      </dgm:t>
    </dgm:pt>
    <dgm:pt modelId="{5691D75B-4A63-47F8-A51F-3983FD9E9B60}" type="pres">
      <dgm:prSet presAssocID="{E34708C7-338E-5F46-B91E-29EE95637A0E}" presName="root" presStyleCnt="0">
        <dgm:presLayoutVars>
          <dgm:dir/>
          <dgm:resizeHandles val="exact"/>
        </dgm:presLayoutVars>
      </dgm:prSet>
      <dgm:spPr/>
    </dgm:pt>
    <dgm:pt modelId="{F1A29F48-E0D7-49A0-A68C-FC6C0B7FD0A9}" type="pres">
      <dgm:prSet presAssocID="{9B5DCCCE-B381-3148-AE83-469C34E56751}" presName="compNode" presStyleCnt="0"/>
      <dgm:spPr/>
    </dgm:pt>
    <dgm:pt modelId="{31BA5FB5-3DEF-4691-83F0-3D1735A62144}" type="pres">
      <dgm:prSet presAssocID="{9B5DCCCE-B381-3148-AE83-469C34E56751}" presName="bgRect" presStyleLbl="bgShp" presStyleIdx="0" presStyleCnt="4"/>
      <dgm:spPr/>
    </dgm:pt>
    <dgm:pt modelId="{B407B745-DE8C-4012-8E80-617CE779F9A4}" type="pres">
      <dgm:prSet presAssocID="{9B5DCCCE-B381-3148-AE83-469C34E5675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s of Justice"/>
        </a:ext>
      </dgm:extLst>
    </dgm:pt>
    <dgm:pt modelId="{0E368DA1-9C6A-4795-A344-5990A3EBEF77}" type="pres">
      <dgm:prSet presAssocID="{9B5DCCCE-B381-3148-AE83-469C34E56751}" presName="spaceRect" presStyleCnt="0"/>
      <dgm:spPr/>
    </dgm:pt>
    <dgm:pt modelId="{219644D5-398B-4DEB-855B-E43CC82E6A22}" type="pres">
      <dgm:prSet presAssocID="{9B5DCCCE-B381-3148-AE83-469C34E56751}" presName="parTx" presStyleLbl="revTx" presStyleIdx="0" presStyleCnt="4">
        <dgm:presLayoutVars>
          <dgm:chMax val="0"/>
          <dgm:chPref val="0"/>
        </dgm:presLayoutVars>
      </dgm:prSet>
      <dgm:spPr/>
    </dgm:pt>
    <dgm:pt modelId="{CA4FA353-D4CF-4CDB-8AAF-227AD8C89DF9}" type="pres">
      <dgm:prSet presAssocID="{16F631BD-9AE2-7149-9884-C62D6104BFBF}" presName="sibTrans" presStyleCnt="0"/>
      <dgm:spPr/>
    </dgm:pt>
    <dgm:pt modelId="{97BCB78D-1C15-4A06-A2EE-73EA19C0D516}" type="pres">
      <dgm:prSet presAssocID="{BF64F4F8-E940-8143-850B-82369B6432B8}" presName="compNode" presStyleCnt="0"/>
      <dgm:spPr/>
    </dgm:pt>
    <dgm:pt modelId="{1CDEF030-ADE2-46E3-BFED-9F36FEA74C59}" type="pres">
      <dgm:prSet presAssocID="{BF64F4F8-E940-8143-850B-82369B6432B8}" presName="bgRect" presStyleLbl="bgShp" presStyleIdx="1" presStyleCnt="4"/>
      <dgm:spPr/>
    </dgm:pt>
    <dgm:pt modelId="{8422C254-2BBD-4B7A-A817-F3F46203C4D0}" type="pres">
      <dgm:prSet presAssocID="{BF64F4F8-E940-8143-850B-82369B6432B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Ville"/>
        </a:ext>
      </dgm:extLst>
    </dgm:pt>
    <dgm:pt modelId="{0E7B85AF-6E7F-4389-AE66-1EF0E4C410A6}" type="pres">
      <dgm:prSet presAssocID="{BF64F4F8-E940-8143-850B-82369B6432B8}" presName="spaceRect" presStyleCnt="0"/>
      <dgm:spPr/>
    </dgm:pt>
    <dgm:pt modelId="{9B170331-A3A0-44D7-AA68-EDC8273863BD}" type="pres">
      <dgm:prSet presAssocID="{BF64F4F8-E940-8143-850B-82369B6432B8}" presName="parTx" presStyleLbl="revTx" presStyleIdx="1" presStyleCnt="4">
        <dgm:presLayoutVars>
          <dgm:chMax val="0"/>
          <dgm:chPref val="0"/>
        </dgm:presLayoutVars>
      </dgm:prSet>
      <dgm:spPr/>
    </dgm:pt>
    <dgm:pt modelId="{754E3681-2C6E-482B-AD3F-8EB23BE05716}" type="pres">
      <dgm:prSet presAssocID="{941C80E8-FF5E-5342-8883-7037754C1B39}" presName="sibTrans" presStyleCnt="0"/>
      <dgm:spPr/>
    </dgm:pt>
    <dgm:pt modelId="{696FCE3B-38AA-49BA-BF92-47317576EB08}" type="pres">
      <dgm:prSet presAssocID="{7AB271FB-4CE9-DB4D-B59C-63999C77AE29}" presName="compNode" presStyleCnt="0"/>
      <dgm:spPr/>
    </dgm:pt>
    <dgm:pt modelId="{87753A94-4F12-4AEE-ADC7-E1FF47365558}" type="pres">
      <dgm:prSet presAssocID="{7AB271FB-4CE9-DB4D-B59C-63999C77AE29}" presName="bgRect" presStyleLbl="bgShp" presStyleIdx="2" presStyleCnt="4"/>
      <dgm:spPr/>
    </dgm:pt>
    <dgm:pt modelId="{29B14199-AE02-4294-9514-90EF2107C1B4}" type="pres">
      <dgm:prSet presAssocID="{7AB271FB-4CE9-DB4D-B59C-63999C77AE2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ison"/>
        </a:ext>
      </dgm:extLst>
    </dgm:pt>
    <dgm:pt modelId="{12311EAA-84AE-48D7-B860-4CD4F8098417}" type="pres">
      <dgm:prSet presAssocID="{7AB271FB-4CE9-DB4D-B59C-63999C77AE29}" presName="spaceRect" presStyleCnt="0"/>
      <dgm:spPr/>
    </dgm:pt>
    <dgm:pt modelId="{B9C9098E-D252-4119-9EC8-FE31C321C96B}" type="pres">
      <dgm:prSet presAssocID="{7AB271FB-4CE9-DB4D-B59C-63999C77AE29}" presName="parTx" presStyleLbl="revTx" presStyleIdx="2" presStyleCnt="4">
        <dgm:presLayoutVars>
          <dgm:chMax val="0"/>
          <dgm:chPref val="0"/>
        </dgm:presLayoutVars>
      </dgm:prSet>
      <dgm:spPr/>
    </dgm:pt>
    <dgm:pt modelId="{A75AC37C-1905-453F-B57E-F3081EBD110E}" type="pres">
      <dgm:prSet presAssocID="{41D954DD-3A33-C84F-B5A6-57BA9CF327FC}" presName="sibTrans" presStyleCnt="0"/>
      <dgm:spPr/>
    </dgm:pt>
    <dgm:pt modelId="{DB2B282A-227D-4741-BE52-6AF183F8E37C}" type="pres">
      <dgm:prSet presAssocID="{C1A97682-E579-304C-86B2-6A83B6709F5E}" presName="compNode" presStyleCnt="0"/>
      <dgm:spPr/>
    </dgm:pt>
    <dgm:pt modelId="{2D367BD3-46BA-4F5D-BB10-63B151B4265E}" type="pres">
      <dgm:prSet presAssocID="{C1A97682-E579-304C-86B2-6A83B6709F5E}" presName="bgRect" presStyleLbl="bgShp" presStyleIdx="3" presStyleCnt="4"/>
      <dgm:spPr/>
    </dgm:pt>
    <dgm:pt modelId="{36D6CB4A-B923-4565-B0F5-45076057D4B0}" type="pres">
      <dgm:prSet presAssocID="{C1A97682-E579-304C-86B2-6A83B6709F5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at Bubble"/>
        </a:ext>
      </dgm:extLst>
    </dgm:pt>
    <dgm:pt modelId="{68264136-2314-4F1C-B60E-91BE1E82FD7E}" type="pres">
      <dgm:prSet presAssocID="{C1A97682-E579-304C-86B2-6A83B6709F5E}" presName="spaceRect" presStyleCnt="0"/>
      <dgm:spPr/>
    </dgm:pt>
    <dgm:pt modelId="{620EDDBD-B5C0-48E5-9217-A0A110C70E57}" type="pres">
      <dgm:prSet presAssocID="{C1A97682-E579-304C-86B2-6A83B6709F5E}" presName="parTx" presStyleLbl="revTx" presStyleIdx="3" presStyleCnt="4">
        <dgm:presLayoutVars>
          <dgm:chMax val="0"/>
          <dgm:chPref val="0"/>
        </dgm:presLayoutVars>
      </dgm:prSet>
      <dgm:spPr/>
    </dgm:pt>
  </dgm:ptLst>
  <dgm:cxnLst>
    <dgm:cxn modelId="{39BF3160-3CC0-DE49-985E-FB4E56F7196E}" type="presOf" srcId="{C1A97682-E579-304C-86B2-6A83B6709F5E}" destId="{620EDDBD-B5C0-48E5-9217-A0A110C70E57}" srcOrd="0" destOrd="0" presId="urn:microsoft.com/office/officeart/2018/2/layout/IconVerticalSolidList"/>
    <dgm:cxn modelId="{848E134A-F0A9-7844-99AC-BEC469842E09}" srcId="{E34708C7-338E-5F46-B91E-29EE95637A0E}" destId="{BF64F4F8-E940-8143-850B-82369B6432B8}" srcOrd="1" destOrd="0" parTransId="{0B13178B-79F7-2F49-B3F2-D5DA935C5C83}" sibTransId="{941C80E8-FF5E-5342-8883-7037754C1B39}"/>
    <dgm:cxn modelId="{EEDD5A76-22BA-3549-A9C1-717B79DF3B1D}" type="presOf" srcId="{9B5DCCCE-B381-3148-AE83-469C34E56751}" destId="{219644D5-398B-4DEB-855B-E43CC82E6A22}" srcOrd="0" destOrd="0" presId="urn:microsoft.com/office/officeart/2018/2/layout/IconVerticalSolidList"/>
    <dgm:cxn modelId="{80F08F7B-02C0-8B4E-A1ED-3A1A996770B4}" type="presOf" srcId="{7AB271FB-4CE9-DB4D-B59C-63999C77AE29}" destId="{B9C9098E-D252-4119-9EC8-FE31C321C96B}" srcOrd="0" destOrd="0" presId="urn:microsoft.com/office/officeart/2018/2/layout/IconVerticalSolidList"/>
    <dgm:cxn modelId="{4DE2B17C-23AA-8540-A8C9-66FB18222691}" srcId="{E34708C7-338E-5F46-B91E-29EE95637A0E}" destId="{C1A97682-E579-304C-86B2-6A83B6709F5E}" srcOrd="3" destOrd="0" parTransId="{1AB5ACDE-96B5-EB4D-8370-A4DE10DB8E57}" sibTransId="{19B7D0DB-4AE3-954B-9E0D-27BCD9BE7AFA}"/>
    <dgm:cxn modelId="{50D31FA8-7AEA-A94B-AD83-C2F434A36189}" srcId="{E34708C7-338E-5F46-B91E-29EE95637A0E}" destId="{9B5DCCCE-B381-3148-AE83-469C34E56751}" srcOrd="0" destOrd="0" parTransId="{4204A57A-94CE-F54E-B2F3-520E52E5A3BA}" sibTransId="{16F631BD-9AE2-7149-9884-C62D6104BFBF}"/>
    <dgm:cxn modelId="{217945B9-1138-0340-8DD4-980A22B023AA}" type="presOf" srcId="{BF64F4F8-E940-8143-850B-82369B6432B8}" destId="{9B170331-A3A0-44D7-AA68-EDC8273863BD}" srcOrd="0" destOrd="0" presId="urn:microsoft.com/office/officeart/2018/2/layout/IconVerticalSolidList"/>
    <dgm:cxn modelId="{0109BFDD-1F48-134D-AB9F-40639EDD97D2}" srcId="{E34708C7-338E-5F46-B91E-29EE95637A0E}" destId="{7AB271FB-4CE9-DB4D-B59C-63999C77AE29}" srcOrd="2" destOrd="0" parTransId="{F5E26AC4-3443-D04E-BB0D-1B5B9EC45173}" sibTransId="{41D954DD-3A33-C84F-B5A6-57BA9CF327FC}"/>
    <dgm:cxn modelId="{F2C0B0EC-F656-6645-A7FC-6592989AEEC7}" type="presOf" srcId="{E34708C7-338E-5F46-B91E-29EE95637A0E}" destId="{5691D75B-4A63-47F8-A51F-3983FD9E9B60}" srcOrd="0" destOrd="0" presId="urn:microsoft.com/office/officeart/2018/2/layout/IconVerticalSolidList"/>
    <dgm:cxn modelId="{92F586A7-0900-C34A-8F3E-339B96BAD6A9}" type="presParOf" srcId="{5691D75B-4A63-47F8-A51F-3983FD9E9B60}" destId="{F1A29F48-E0D7-49A0-A68C-FC6C0B7FD0A9}" srcOrd="0" destOrd="0" presId="urn:microsoft.com/office/officeart/2018/2/layout/IconVerticalSolidList"/>
    <dgm:cxn modelId="{DE6914BD-763A-8A43-AE9B-1840C2C60BC6}" type="presParOf" srcId="{F1A29F48-E0D7-49A0-A68C-FC6C0B7FD0A9}" destId="{31BA5FB5-3DEF-4691-83F0-3D1735A62144}" srcOrd="0" destOrd="0" presId="urn:microsoft.com/office/officeart/2018/2/layout/IconVerticalSolidList"/>
    <dgm:cxn modelId="{E38FEB7F-CE18-4545-8C4F-2CAAAA18F2F7}" type="presParOf" srcId="{F1A29F48-E0D7-49A0-A68C-FC6C0B7FD0A9}" destId="{B407B745-DE8C-4012-8E80-617CE779F9A4}" srcOrd="1" destOrd="0" presId="urn:microsoft.com/office/officeart/2018/2/layout/IconVerticalSolidList"/>
    <dgm:cxn modelId="{65181073-0D49-9543-B487-93FA67FCE2FB}" type="presParOf" srcId="{F1A29F48-E0D7-49A0-A68C-FC6C0B7FD0A9}" destId="{0E368DA1-9C6A-4795-A344-5990A3EBEF77}" srcOrd="2" destOrd="0" presId="urn:microsoft.com/office/officeart/2018/2/layout/IconVerticalSolidList"/>
    <dgm:cxn modelId="{56E9EAF1-D5AE-FA43-8BD8-FD1D985FC59A}" type="presParOf" srcId="{F1A29F48-E0D7-49A0-A68C-FC6C0B7FD0A9}" destId="{219644D5-398B-4DEB-855B-E43CC82E6A22}" srcOrd="3" destOrd="0" presId="urn:microsoft.com/office/officeart/2018/2/layout/IconVerticalSolidList"/>
    <dgm:cxn modelId="{3EBFA0BA-826F-E840-AE17-59A9DE9887E2}" type="presParOf" srcId="{5691D75B-4A63-47F8-A51F-3983FD9E9B60}" destId="{CA4FA353-D4CF-4CDB-8AAF-227AD8C89DF9}" srcOrd="1" destOrd="0" presId="urn:microsoft.com/office/officeart/2018/2/layout/IconVerticalSolidList"/>
    <dgm:cxn modelId="{42E4DC80-6CE3-DC4B-8A43-12FCBDEE6F3A}" type="presParOf" srcId="{5691D75B-4A63-47F8-A51F-3983FD9E9B60}" destId="{97BCB78D-1C15-4A06-A2EE-73EA19C0D516}" srcOrd="2" destOrd="0" presId="urn:microsoft.com/office/officeart/2018/2/layout/IconVerticalSolidList"/>
    <dgm:cxn modelId="{83EAE9CD-F168-5949-A629-C46E97CF0D6B}" type="presParOf" srcId="{97BCB78D-1C15-4A06-A2EE-73EA19C0D516}" destId="{1CDEF030-ADE2-46E3-BFED-9F36FEA74C59}" srcOrd="0" destOrd="0" presId="urn:microsoft.com/office/officeart/2018/2/layout/IconVerticalSolidList"/>
    <dgm:cxn modelId="{57FF844B-21B6-BC4B-8A09-720B2C67F506}" type="presParOf" srcId="{97BCB78D-1C15-4A06-A2EE-73EA19C0D516}" destId="{8422C254-2BBD-4B7A-A817-F3F46203C4D0}" srcOrd="1" destOrd="0" presId="urn:microsoft.com/office/officeart/2018/2/layout/IconVerticalSolidList"/>
    <dgm:cxn modelId="{A6A0B937-103A-8041-A3C1-758BB6105A0A}" type="presParOf" srcId="{97BCB78D-1C15-4A06-A2EE-73EA19C0D516}" destId="{0E7B85AF-6E7F-4389-AE66-1EF0E4C410A6}" srcOrd="2" destOrd="0" presId="urn:microsoft.com/office/officeart/2018/2/layout/IconVerticalSolidList"/>
    <dgm:cxn modelId="{6572E364-01AB-3F4F-B17B-76AE1B6920D5}" type="presParOf" srcId="{97BCB78D-1C15-4A06-A2EE-73EA19C0D516}" destId="{9B170331-A3A0-44D7-AA68-EDC8273863BD}" srcOrd="3" destOrd="0" presId="urn:microsoft.com/office/officeart/2018/2/layout/IconVerticalSolidList"/>
    <dgm:cxn modelId="{520DB735-ECC9-994E-B5F3-7E96E99A5D73}" type="presParOf" srcId="{5691D75B-4A63-47F8-A51F-3983FD9E9B60}" destId="{754E3681-2C6E-482B-AD3F-8EB23BE05716}" srcOrd="3" destOrd="0" presId="urn:microsoft.com/office/officeart/2018/2/layout/IconVerticalSolidList"/>
    <dgm:cxn modelId="{C56AA967-6340-F843-8920-D10FF29C8005}" type="presParOf" srcId="{5691D75B-4A63-47F8-A51F-3983FD9E9B60}" destId="{696FCE3B-38AA-49BA-BF92-47317576EB08}" srcOrd="4" destOrd="0" presId="urn:microsoft.com/office/officeart/2018/2/layout/IconVerticalSolidList"/>
    <dgm:cxn modelId="{1DFF50FA-B6A9-364C-8A0B-017888ED4ED9}" type="presParOf" srcId="{696FCE3B-38AA-49BA-BF92-47317576EB08}" destId="{87753A94-4F12-4AEE-ADC7-E1FF47365558}" srcOrd="0" destOrd="0" presId="urn:microsoft.com/office/officeart/2018/2/layout/IconVerticalSolidList"/>
    <dgm:cxn modelId="{BF19BDC4-395E-6C47-A10A-E8258BD5477F}" type="presParOf" srcId="{696FCE3B-38AA-49BA-BF92-47317576EB08}" destId="{29B14199-AE02-4294-9514-90EF2107C1B4}" srcOrd="1" destOrd="0" presId="urn:microsoft.com/office/officeart/2018/2/layout/IconVerticalSolidList"/>
    <dgm:cxn modelId="{9C1536D3-63E8-6F41-B315-027B9379E42F}" type="presParOf" srcId="{696FCE3B-38AA-49BA-BF92-47317576EB08}" destId="{12311EAA-84AE-48D7-B860-4CD4F8098417}" srcOrd="2" destOrd="0" presId="urn:microsoft.com/office/officeart/2018/2/layout/IconVerticalSolidList"/>
    <dgm:cxn modelId="{5F2C3C73-3426-0345-B956-6EA4C271CCBC}" type="presParOf" srcId="{696FCE3B-38AA-49BA-BF92-47317576EB08}" destId="{B9C9098E-D252-4119-9EC8-FE31C321C96B}" srcOrd="3" destOrd="0" presId="urn:microsoft.com/office/officeart/2018/2/layout/IconVerticalSolidList"/>
    <dgm:cxn modelId="{9AEDAC67-6220-FC48-B582-DAABBE049BA8}" type="presParOf" srcId="{5691D75B-4A63-47F8-A51F-3983FD9E9B60}" destId="{A75AC37C-1905-453F-B57E-F3081EBD110E}" srcOrd="5" destOrd="0" presId="urn:microsoft.com/office/officeart/2018/2/layout/IconVerticalSolidList"/>
    <dgm:cxn modelId="{6A2E33E0-827F-234C-9716-6F8145914965}" type="presParOf" srcId="{5691D75B-4A63-47F8-A51F-3983FD9E9B60}" destId="{DB2B282A-227D-4741-BE52-6AF183F8E37C}" srcOrd="6" destOrd="0" presId="urn:microsoft.com/office/officeart/2018/2/layout/IconVerticalSolidList"/>
    <dgm:cxn modelId="{D9E6AE24-DE38-C84D-B38D-BB57AF7CB752}" type="presParOf" srcId="{DB2B282A-227D-4741-BE52-6AF183F8E37C}" destId="{2D367BD3-46BA-4F5D-BB10-63B151B4265E}" srcOrd="0" destOrd="0" presId="urn:microsoft.com/office/officeart/2018/2/layout/IconVerticalSolidList"/>
    <dgm:cxn modelId="{2ECDFD88-21EA-E54F-AC87-5FDCC5B8E55E}" type="presParOf" srcId="{DB2B282A-227D-4741-BE52-6AF183F8E37C}" destId="{36D6CB4A-B923-4565-B0F5-45076057D4B0}" srcOrd="1" destOrd="0" presId="urn:microsoft.com/office/officeart/2018/2/layout/IconVerticalSolidList"/>
    <dgm:cxn modelId="{DF31BCDD-D25B-5D4F-8E44-C1C9F581901F}" type="presParOf" srcId="{DB2B282A-227D-4741-BE52-6AF183F8E37C}" destId="{68264136-2314-4F1C-B60E-91BE1E82FD7E}" srcOrd="2" destOrd="0" presId="urn:microsoft.com/office/officeart/2018/2/layout/IconVerticalSolidList"/>
    <dgm:cxn modelId="{0D07B4C6-D8D5-3D41-89D6-94843FC11169}" type="presParOf" srcId="{DB2B282A-227D-4741-BE52-6AF183F8E37C}" destId="{620EDDBD-B5C0-48E5-9217-A0A110C70E5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8929281-7A36-DD45-A9FD-5D262FD20178}"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fr-CA"/>
        </a:p>
      </dgm:t>
    </dgm:pt>
    <dgm:pt modelId="{62F149D7-D3FD-8149-B47C-90CD6824CBD0}">
      <dgm:prSet custT="1"/>
      <dgm:spPr/>
      <dgm:t>
        <a:bodyPr/>
        <a:lstStyle/>
        <a:p>
          <a:r>
            <a:rPr lang="fr-CA" sz="3200" b="1" i="1" dirty="0">
              <a:solidFill>
                <a:schemeClr val="bg1"/>
              </a:solidFill>
            </a:rPr>
            <a:t>Pourquoi ? </a:t>
          </a:r>
          <a:endParaRPr lang="fr-CA" sz="3200" b="1" dirty="0">
            <a:solidFill>
              <a:schemeClr val="bg1"/>
            </a:solidFill>
          </a:endParaRPr>
        </a:p>
      </dgm:t>
    </dgm:pt>
    <dgm:pt modelId="{CDC418CF-BEB2-734E-9EFD-7D518B68CA2F}" type="parTrans" cxnId="{F1338E01-E437-0947-8E8F-C34F0072847C}">
      <dgm:prSet/>
      <dgm:spPr/>
      <dgm:t>
        <a:bodyPr/>
        <a:lstStyle/>
        <a:p>
          <a:endParaRPr lang="fr-CA"/>
        </a:p>
      </dgm:t>
    </dgm:pt>
    <dgm:pt modelId="{C371870A-6F42-0442-B8C8-91B1EFCECF7B}" type="sibTrans" cxnId="{F1338E01-E437-0947-8E8F-C34F0072847C}">
      <dgm:prSet/>
      <dgm:spPr/>
      <dgm:t>
        <a:bodyPr/>
        <a:lstStyle/>
        <a:p>
          <a:endParaRPr lang="fr-CA"/>
        </a:p>
      </dgm:t>
    </dgm:pt>
    <dgm:pt modelId="{E298E94A-2901-3C41-B7E0-F93EBEF62379}">
      <dgm:prSet custT="1"/>
      <dgm:spPr/>
      <dgm:t>
        <a:bodyPr/>
        <a:lstStyle/>
        <a:p>
          <a:r>
            <a:rPr lang="fr-CA" sz="2400" b="1" i="1"/>
            <a:t>Quoi ?</a:t>
          </a:r>
          <a:endParaRPr lang="fr-CA" sz="2400" b="1" dirty="0"/>
        </a:p>
      </dgm:t>
    </dgm:pt>
    <dgm:pt modelId="{9C79FD50-2B04-3B41-B304-680D03FDE9C6}" type="parTrans" cxnId="{E29BDBC7-C5F3-EA4F-B1F7-A3C1FA9C9066}">
      <dgm:prSet/>
      <dgm:spPr/>
      <dgm:t>
        <a:bodyPr/>
        <a:lstStyle/>
        <a:p>
          <a:endParaRPr lang="fr-CA"/>
        </a:p>
      </dgm:t>
    </dgm:pt>
    <dgm:pt modelId="{EE1CE197-AE01-D94B-817B-5A8B11F5B6C1}" type="sibTrans" cxnId="{E29BDBC7-C5F3-EA4F-B1F7-A3C1FA9C9066}">
      <dgm:prSet/>
      <dgm:spPr/>
      <dgm:t>
        <a:bodyPr/>
        <a:lstStyle/>
        <a:p>
          <a:endParaRPr lang="fr-CA"/>
        </a:p>
      </dgm:t>
    </dgm:pt>
    <dgm:pt modelId="{EC7BC261-435C-3746-B864-6258804C60FC}">
      <dgm:prSet custT="1"/>
      <dgm:spPr/>
      <dgm:t>
        <a:bodyPr/>
        <a:lstStyle/>
        <a:p>
          <a:r>
            <a:rPr lang="fr-CA" sz="2400" b="1" i="1"/>
            <a:t>Comment ?</a:t>
          </a:r>
          <a:endParaRPr lang="fr-CA" sz="2400" b="1" dirty="0"/>
        </a:p>
      </dgm:t>
    </dgm:pt>
    <dgm:pt modelId="{EE374DAD-3BAC-A344-A1CE-54B52DE2CF4D}" type="parTrans" cxnId="{B8C9CEEE-D0C0-7E49-A7C2-B76D9A8B7837}">
      <dgm:prSet/>
      <dgm:spPr/>
      <dgm:t>
        <a:bodyPr/>
        <a:lstStyle/>
        <a:p>
          <a:endParaRPr lang="fr-CA"/>
        </a:p>
      </dgm:t>
    </dgm:pt>
    <dgm:pt modelId="{B2E452C9-8B66-764A-B91C-D30B6D0CAC78}" type="sibTrans" cxnId="{B8C9CEEE-D0C0-7E49-A7C2-B76D9A8B7837}">
      <dgm:prSet/>
      <dgm:spPr/>
      <dgm:t>
        <a:bodyPr/>
        <a:lstStyle/>
        <a:p>
          <a:endParaRPr lang="fr-CA"/>
        </a:p>
      </dgm:t>
    </dgm:pt>
    <dgm:pt modelId="{0CC31A18-0AA4-B743-8C93-5ADCB897567F}">
      <dgm:prSet custT="1"/>
      <dgm:spPr/>
      <dgm:t>
        <a:bodyPr/>
        <a:lstStyle/>
        <a:p>
          <a:r>
            <a:rPr lang="fr-CA" sz="2400" b="1"/>
            <a:t>Défis ?</a:t>
          </a:r>
          <a:endParaRPr lang="fr-CA" sz="2400" b="1" dirty="0"/>
        </a:p>
      </dgm:t>
    </dgm:pt>
    <dgm:pt modelId="{1A83905F-92EE-864F-8BA0-953093B7B936}" type="parTrans" cxnId="{572B5496-44A2-164B-BCE3-D7C55B21D8FB}">
      <dgm:prSet/>
      <dgm:spPr/>
      <dgm:t>
        <a:bodyPr/>
        <a:lstStyle/>
        <a:p>
          <a:endParaRPr lang="fr-CA"/>
        </a:p>
      </dgm:t>
    </dgm:pt>
    <dgm:pt modelId="{A7C2827B-2F01-5440-8D89-1D7449F951ED}" type="sibTrans" cxnId="{572B5496-44A2-164B-BCE3-D7C55B21D8FB}">
      <dgm:prSet/>
      <dgm:spPr/>
      <dgm:t>
        <a:bodyPr/>
        <a:lstStyle/>
        <a:p>
          <a:endParaRPr lang="fr-CA"/>
        </a:p>
      </dgm:t>
    </dgm:pt>
    <dgm:pt modelId="{90D17A57-695D-4BE0-A2D0-6174B6F812B7}" type="pres">
      <dgm:prSet presAssocID="{D8929281-7A36-DD45-A9FD-5D262FD20178}" presName="Name0" presStyleCnt="0">
        <dgm:presLayoutVars>
          <dgm:chMax val="7"/>
          <dgm:chPref val="7"/>
          <dgm:dir/>
        </dgm:presLayoutVars>
      </dgm:prSet>
      <dgm:spPr/>
    </dgm:pt>
    <dgm:pt modelId="{72F737AB-991C-4BAB-A4A7-D5FEEBA4FB3B}" type="pres">
      <dgm:prSet presAssocID="{D8929281-7A36-DD45-A9FD-5D262FD20178}" presName="Name1" presStyleCnt="0"/>
      <dgm:spPr/>
    </dgm:pt>
    <dgm:pt modelId="{6815AC0E-DB84-47E0-8409-E7080225472D}" type="pres">
      <dgm:prSet presAssocID="{D8929281-7A36-DD45-A9FD-5D262FD20178}" presName="cycle" presStyleCnt="0"/>
      <dgm:spPr/>
    </dgm:pt>
    <dgm:pt modelId="{B80E460B-E697-43E3-8F32-F944719DDB5B}" type="pres">
      <dgm:prSet presAssocID="{D8929281-7A36-DD45-A9FD-5D262FD20178}" presName="srcNode" presStyleLbl="node1" presStyleIdx="0" presStyleCnt="4"/>
      <dgm:spPr/>
    </dgm:pt>
    <dgm:pt modelId="{CC8C5F3A-024D-4B03-AD25-93C9E40D043A}" type="pres">
      <dgm:prSet presAssocID="{D8929281-7A36-DD45-A9FD-5D262FD20178}" presName="conn" presStyleLbl="parChTrans1D2" presStyleIdx="0" presStyleCnt="1"/>
      <dgm:spPr/>
    </dgm:pt>
    <dgm:pt modelId="{E4A4B8D3-5A6E-4BC0-B2E1-C3E45DF1CC82}" type="pres">
      <dgm:prSet presAssocID="{D8929281-7A36-DD45-A9FD-5D262FD20178}" presName="extraNode" presStyleLbl="node1" presStyleIdx="0" presStyleCnt="4"/>
      <dgm:spPr/>
    </dgm:pt>
    <dgm:pt modelId="{51C80D54-010E-439C-A592-849C7D7A05DA}" type="pres">
      <dgm:prSet presAssocID="{D8929281-7A36-DD45-A9FD-5D262FD20178}" presName="dstNode" presStyleLbl="node1" presStyleIdx="0" presStyleCnt="4"/>
      <dgm:spPr/>
    </dgm:pt>
    <dgm:pt modelId="{A5ABFA04-1EDC-4749-B3ED-D97AE09C895A}" type="pres">
      <dgm:prSet presAssocID="{62F149D7-D3FD-8149-B47C-90CD6824CBD0}" presName="text_1" presStyleLbl="node1" presStyleIdx="0" presStyleCnt="4">
        <dgm:presLayoutVars>
          <dgm:bulletEnabled val="1"/>
        </dgm:presLayoutVars>
      </dgm:prSet>
      <dgm:spPr/>
    </dgm:pt>
    <dgm:pt modelId="{A4361ACF-1DDC-4C77-B335-2B4F5D713EC4}" type="pres">
      <dgm:prSet presAssocID="{62F149D7-D3FD-8149-B47C-90CD6824CBD0}" presName="accent_1" presStyleCnt="0"/>
      <dgm:spPr/>
    </dgm:pt>
    <dgm:pt modelId="{F73477D8-0A13-406C-BD20-497293FA4701}" type="pres">
      <dgm:prSet presAssocID="{62F149D7-D3FD-8149-B47C-90CD6824CBD0}" presName="accentRepeatNode" presStyleLbl="solidFgAcc1" presStyleIdx="0" presStyleCnt="4"/>
      <dgm:spPr/>
    </dgm:pt>
    <dgm:pt modelId="{A0C20D1E-8D69-4902-9663-4A480DC2441E}" type="pres">
      <dgm:prSet presAssocID="{E298E94A-2901-3C41-B7E0-F93EBEF62379}" presName="text_2" presStyleLbl="node1" presStyleIdx="1" presStyleCnt="4">
        <dgm:presLayoutVars>
          <dgm:bulletEnabled val="1"/>
        </dgm:presLayoutVars>
      </dgm:prSet>
      <dgm:spPr/>
    </dgm:pt>
    <dgm:pt modelId="{28FEB729-7882-4676-9030-3315C5F07114}" type="pres">
      <dgm:prSet presAssocID="{E298E94A-2901-3C41-B7E0-F93EBEF62379}" presName="accent_2" presStyleCnt="0"/>
      <dgm:spPr/>
    </dgm:pt>
    <dgm:pt modelId="{1C137A4B-21F7-4458-98C1-BCFDE6D4B29B}" type="pres">
      <dgm:prSet presAssocID="{E298E94A-2901-3C41-B7E0-F93EBEF62379}" presName="accentRepeatNode" presStyleLbl="solidFgAcc1" presStyleIdx="1" presStyleCnt="4"/>
      <dgm:spPr/>
    </dgm:pt>
    <dgm:pt modelId="{3E90C805-B03D-4BCC-8BEE-B4F8F6E281A0}" type="pres">
      <dgm:prSet presAssocID="{EC7BC261-435C-3746-B864-6258804C60FC}" presName="text_3" presStyleLbl="node1" presStyleIdx="2" presStyleCnt="4">
        <dgm:presLayoutVars>
          <dgm:bulletEnabled val="1"/>
        </dgm:presLayoutVars>
      </dgm:prSet>
      <dgm:spPr/>
    </dgm:pt>
    <dgm:pt modelId="{DDB2806D-1DDE-4CA7-A8A1-27AC5683B871}" type="pres">
      <dgm:prSet presAssocID="{EC7BC261-435C-3746-B864-6258804C60FC}" presName="accent_3" presStyleCnt="0"/>
      <dgm:spPr/>
    </dgm:pt>
    <dgm:pt modelId="{5CE03AE2-8419-43C2-9781-0020B1E600FD}" type="pres">
      <dgm:prSet presAssocID="{EC7BC261-435C-3746-B864-6258804C60FC}" presName="accentRepeatNode" presStyleLbl="solidFgAcc1" presStyleIdx="2" presStyleCnt="4"/>
      <dgm:spPr/>
    </dgm:pt>
    <dgm:pt modelId="{822D539F-E643-4BD6-80E4-575C0AE67FF6}" type="pres">
      <dgm:prSet presAssocID="{0CC31A18-0AA4-B743-8C93-5ADCB897567F}" presName="text_4" presStyleLbl="node1" presStyleIdx="3" presStyleCnt="4">
        <dgm:presLayoutVars>
          <dgm:bulletEnabled val="1"/>
        </dgm:presLayoutVars>
      </dgm:prSet>
      <dgm:spPr/>
    </dgm:pt>
    <dgm:pt modelId="{62A4986F-7DAC-4C35-AC24-3A265E2A592A}" type="pres">
      <dgm:prSet presAssocID="{0CC31A18-0AA4-B743-8C93-5ADCB897567F}" presName="accent_4" presStyleCnt="0"/>
      <dgm:spPr/>
    </dgm:pt>
    <dgm:pt modelId="{FD521FCC-F48D-4F3D-9CA3-B443105A9CC0}" type="pres">
      <dgm:prSet presAssocID="{0CC31A18-0AA4-B743-8C93-5ADCB897567F}" presName="accentRepeatNode" presStyleLbl="solidFgAcc1" presStyleIdx="3" presStyleCnt="4"/>
      <dgm:spPr/>
    </dgm:pt>
  </dgm:ptLst>
  <dgm:cxnLst>
    <dgm:cxn modelId="{F1338E01-E437-0947-8E8F-C34F0072847C}" srcId="{D8929281-7A36-DD45-A9FD-5D262FD20178}" destId="{62F149D7-D3FD-8149-B47C-90CD6824CBD0}" srcOrd="0" destOrd="0" parTransId="{CDC418CF-BEB2-734E-9EFD-7D518B68CA2F}" sibTransId="{C371870A-6F42-0442-B8C8-91B1EFCECF7B}"/>
    <dgm:cxn modelId="{46966C16-2DA6-4F31-B3CD-2A66FE1E8E62}" type="presOf" srcId="{C371870A-6F42-0442-B8C8-91B1EFCECF7B}" destId="{CC8C5F3A-024D-4B03-AD25-93C9E40D043A}" srcOrd="0" destOrd="0" presId="urn:microsoft.com/office/officeart/2008/layout/VerticalCurvedList"/>
    <dgm:cxn modelId="{00441F63-F23B-4720-B7F8-B2EE517D5EE7}" type="presOf" srcId="{E298E94A-2901-3C41-B7E0-F93EBEF62379}" destId="{A0C20D1E-8D69-4902-9663-4A480DC2441E}" srcOrd="0" destOrd="0" presId="urn:microsoft.com/office/officeart/2008/layout/VerticalCurvedList"/>
    <dgm:cxn modelId="{61B51C96-92CD-404E-A6AF-50BC61F69582}" type="presOf" srcId="{EC7BC261-435C-3746-B864-6258804C60FC}" destId="{3E90C805-B03D-4BCC-8BEE-B4F8F6E281A0}" srcOrd="0" destOrd="0" presId="urn:microsoft.com/office/officeart/2008/layout/VerticalCurvedList"/>
    <dgm:cxn modelId="{572B5496-44A2-164B-BCE3-D7C55B21D8FB}" srcId="{D8929281-7A36-DD45-A9FD-5D262FD20178}" destId="{0CC31A18-0AA4-B743-8C93-5ADCB897567F}" srcOrd="3" destOrd="0" parTransId="{1A83905F-92EE-864F-8BA0-953093B7B936}" sibTransId="{A7C2827B-2F01-5440-8D89-1D7449F951ED}"/>
    <dgm:cxn modelId="{2959C09D-4679-4AAF-82D2-9B86953EBA28}" type="presOf" srcId="{0CC31A18-0AA4-B743-8C93-5ADCB897567F}" destId="{822D539F-E643-4BD6-80E4-575C0AE67FF6}" srcOrd="0" destOrd="0" presId="urn:microsoft.com/office/officeart/2008/layout/VerticalCurvedList"/>
    <dgm:cxn modelId="{E29BDBC7-C5F3-EA4F-B1F7-A3C1FA9C9066}" srcId="{D8929281-7A36-DD45-A9FD-5D262FD20178}" destId="{E298E94A-2901-3C41-B7E0-F93EBEF62379}" srcOrd="1" destOrd="0" parTransId="{9C79FD50-2B04-3B41-B304-680D03FDE9C6}" sibTransId="{EE1CE197-AE01-D94B-817B-5A8B11F5B6C1}"/>
    <dgm:cxn modelId="{12AE50EA-0864-4725-BD47-230BC1AB6F76}" type="presOf" srcId="{62F149D7-D3FD-8149-B47C-90CD6824CBD0}" destId="{A5ABFA04-1EDC-4749-B3ED-D97AE09C895A}" srcOrd="0" destOrd="0" presId="urn:microsoft.com/office/officeart/2008/layout/VerticalCurvedList"/>
    <dgm:cxn modelId="{ECB174EC-6EA7-4538-8E83-9569DBEF35DA}" type="presOf" srcId="{D8929281-7A36-DD45-A9FD-5D262FD20178}" destId="{90D17A57-695D-4BE0-A2D0-6174B6F812B7}" srcOrd="0" destOrd="0" presId="urn:microsoft.com/office/officeart/2008/layout/VerticalCurvedList"/>
    <dgm:cxn modelId="{B8C9CEEE-D0C0-7E49-A7C2-B76D9A8B7837}" srcId="{D8929281-7A36-DD45-A9FD-5D262FD20178}" destId="{EC7BC261-435C-3746-B864-6258804C60FC}" srcOrd="2" destOrd="0" parTransId="{EE374DAD-3BAC-A344-A1CE-54B52DE2CF4D}" sibTransId="{B2E452C9-8B66-764A-B91C-D30B6D0CAC78}"/>
    <dgm:cxn modelId="{F7D7BDAB-159F-41E4-AFA9-22D69FBC4A92}" type="presParOf" srcId="{90D17A57-695D-4BE0-A2D0-6174B6F812B7}" destId="{72F737AB-991C-4BAB-A4A7-D5FEEBA4FB3B}" srcOrd="0" destOrd="0" presId="urn:microsoft.com/office/officeart/2008/layout/VerticalCurvedList"/>
    <dgm:cxn modelId="{29853804-4F87-4472-BA16-8F93A46B4AA4}" type="presParOf" srcId="{72F737AB-991C-4BAB-A4A7-D5FEEBA4FB3B}" destId="{6815AC0E-DB84-47E0-8409-E7080225472D}" srcOrd="0" destOrd="0" presId="urn:microsoft.com/office/officeart/2008/layout/VerticalCurvedList"/>
    <dgm:cxn modelId="{97157B2C-0078-48D1-B9C2-2ECB2D345786}" type="presParOf" srcId="{6815AC0E-DB84-47E0-8409-E7080225472D}" destId="{B80E460B-E697-43E3-8F32-F944719DDB5B}" srcOrd="0" destOrd="0" presId="urn:microsoft.com/office/officeart/2008/layout/VerticalCurvedList"/>
    <dgm:cxn modelId="{0BFF36D6-5526-4A5B-9728-1FA195EF7F2E}" type="presParOf" srcId="{6815AC0E-DB84-47E0-8409-E7080225472D}" destId="{CC8C5F3A-024D-4B03-AD25-93C9E40D043A}" srcOrd="1" destOrd="0" presId="urn:microsoft.com/office/officeart/2008/layout/VerticalCurvedList"/>
    <dgm:cxn modelId="{56EE7DD2-D253-43A9-9C81-CE2EE3BE85E7}" type="presParOf" srcId="{6815AC0E-DB84-47E0-8409-E7080225472D}" destId="{E4A4B8D3-5A6E-4BC0-B2E1-C3E45DF1CC82}" srcOrd="2" destOrd="0" presId="urn:microsoft.com/office/officeart/2008/layout/VerticalCurvedList"/>
    <dgm:cxn modelId="{860BB40E-A13F-4194-B241-B75D6905840A}" type="presParOf" srcId="{6815AC0E-DB84-47E0-8409-E7080225472D}" destId="{51C80D54-010E-439C-A592-849C7D7A05DA}" srcOrd="3" destOrd="0" presId="urn:microsoft.com/office/officeart/2008/layout/VerticalCurvedList"/>
    <dgm:cxn modelId="{C61C9B78-C07D-41B6-ADB6-4DF66F2E0C84}" type="presParOf" srcId="{72F737AB-991C-4BAB-A4A7-D5FEEBA4FB3B}" destId="{A5ABFA04-1EDC-4749-B3ED-D97AE09C895A}" srcOrd="1" destOrd="0" presId="urn:microsoft.com/office/officeart/2008/layout/VerticalCurvedList"/>
    <dgm:cxn modelId="{C825166B-34A0-4100-81C5-C903013D1F40}" type="presParOf" srcId="{72F737AB-991C-4BAB-A4A7-D5FEEBA4FB3B}" destId="{A4361ACF-1DDC-4C77-B335-2B4F5D713EC4}" srcOrd="2" destOrd="0" presId="urn:microsoft.com/office/officeart/2008/layout/VerticalCurvedList"/>
    <dgm:cxn modelId="{7B8907A7-6127-44C4-90F3-7981A05631F4}" type="presParOf" srcId="{A4361ACF-1DDC-4C77-B335-2B4F5D713EC4}" destId="{F73477D8-0A13-406C-BD20-497293FA4701}" srcOrd="0" destOrd="0" presId="urn:microsoft.com/office/officeart/2008/layout/VerticalCurvedList"/>
    <dgm:cxn modelId="{C964F783-4D91-45D6-BBC6-A891A84A5B3E}" type="presParOf" srcId="{72F737AB-991C-4BAB-A4A7-D5FEEBA4FB3B}" destId="{A0C20D1E-8D69-4902-9663-4A480DC2441E}" srcOrd="3" destOrd="0" presId="urn:microsoft.com/office/officeart/2008/layout/VerticalCurvedList"/>
    <dgm:cxn modelId="{DA85FAB6-9136-431C-9C7C-53E0571FB231}" type="presParOf" srcId="{72F737AB-991C-4BAB-A4A7-D5FEEBA4FB3B}" destId="{28FEB729-7882-4676-9030-3315C5F07114}" srcOrd="4" destOrd="0" presId="urn:microsoft.com/office/officeart/2008/layout/VerticalCurvedList"/>
    <dgm:cxn modelId="{0600EF7C-D189-4DB1-B600-8D162DED85BD}" type="presParOf" srcId="{28FEB729-7882-4676-9030-3315C5F07114}" destId="{1C137A4B-21F7-4458-98C1-BCFDE6D4B29B}" srcOrd="0" destOrd="0" presId="urn:microsoft.com/office/officeart/2008/layout/VerticalCurvedList"/>
    <dgm:cxn modelId="{6F730A20-965C-41E0-A6ED-67E48A4D27CE}" type="presParOf" srcId="{72F737AB-991C-4BAB-A4A7-D5FEEBA4FB3B}" destId="{3E90C805-B03D-4BCC-8BEE-B4F8F6E281A0}" srcOrd="5" destOrd="0" presId="urn:microsoft.com/office/officeart/2008/layout/VerticalCurvedList"/>
    <dgm:cxn modelId="{6A2FF47C-49F4-493E-B8DE-FC2D1032D806}" type="presParOf" srcId="{72F737AB-991C-4BAB-A4A7-D5FEEBA4FB3B}" destId="{DDB2806D-1DDE-4CA7-A8A1-27AC5683B871}" srcOrd="6" destOrd="0" presId="urn:microsoft.com/office/officeart/2008/layout/VerticalCurvedList"/>
    <dgm:cxn modelId="{CED82649-A44E-4224-B35E-01B2CFF42ED3}" type="presParOf" srcId="{DDB2806D-1DDE-4CA7-A8A1-27AC5683B871}" destId="{5CE03AE2-8419-43C2-9781-0020B1E600FD}" srcOrd="0" destOrd="0" presId="urn:microsoft.com/office/officeart/2008/layout/VerticalCurvedList"/>
    <dgm:cxn modelId="{D51E5977-C072-415E-8C11-B485EADB6B1F}" type="presParOf" srcId="{72F737AB-991C-4BAB-A4A7-D5FEEBA4FB3B}" destId="{822D539F-E643-4BD6-80E4-575C0AE67FF6}" srcOrd="7" destOrd="0" presId="urn:microsoft.com/office/officeart/2008/layout/VerticalCurvedList"/>
    <dgm:cxn modelId="{7B9BEDC7-FB25-4139-AC28-36CADFC83C49}" type="presParOf" srcId="{72F737AB-991C-4BAB-A4A7-D5FEEBA4FB3B}" destId="{62A4986F-7DAC-4C35-AC24-3A265E2A592A}" srcOrd="8" destOrd="0" presId="urn:microsoft.com/office/officeart/2008/layout/VerticalCurvedList"/>
    <dgm:cxn modelId="{A11BAEFB-89AD-4FC2-9B77-FF5CDB147101}" type="presParOf" srcId="{62A4986F-7DAC-4C35-AC24-3A265E2A592A}" destId="{FD521FCC-F48D-4F3D-9CA3-B443105A9CC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B7D780-D32C-A348-833A-FC46A9B54EE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CA"/>
        </a:p>
      </dgm:t>
    </dgm:pt>
    <dgm:pt modelId="{9C5E8258-6BCA-EC49-AFAB-ABDA029F2B18}">
      <dgm:prSet phldrT="[Texte]" custT="1"/>
      <dgm:spPr/>
      <dgm:t>
        <a:bodyPr/>
        <a:lstStyle/>
        <a:p>
          <a:r>
            <a:rPr lang="fr-CA" sz="2800" dirty="0">
              <a:solidFill>
                <a:schemeClr val="tx1"/>
              </a:solidFill>
            </a:rPr>
            <a:t>Activités</a:t>
          </a:r>
        </a:p>
      </dgm:t>
    </dgm:pt>
    <dgm:pt modelId="{2DE09E1D-7C9B-CC43-B8E1-154018BF655D}" type="parTrans" cxnId="{6276EB48-FD74-1D47-BDE7-5AEAD2037C28}">
      <dgm:prSet/>
      <dgm:spPr/>
      <dgm:t>
        <a:bodyPr/>
        <a:lstStyle/>
        <a:p>
          <a:endParaRPr lang="fr-CA"/>
        </a:p>
      </dgm:t>
    </dgm:pt>
    <dgm:pt modelId="{2072D329-6CDF-7044-B62F-7C690E1ACC1D}" type="sibTrans" cxnId="{6276EB48-FD74-1D47-BDE7-5AEAD2037C28}">
      <dgm:prSet/>
      <dgm:spPr/>
      <dgm:t>
        <a:bodyPr/>
        <a:lstStyle/>
        <a:p>
          <a:endParaRPr lang="fr-CA"/>
        </a:p>
      </dgm:t>
    </dgm:pt>
    <dgm:pt modelId="{023A4B9D-F60C-1647-BCE8-E956309AE419}">
      <dgm:prSet custT="1"/>
      <dgm:spPr/>
      <dgm:t>
        <a:bodyPr/>
        <a:lstStyle/>
        <a:p>
          <a:r>
            <a:rPr lang="fr-CA" sz="2800">
              <a:solidFill>
                <a:schemeClr val="tx1"/>
              </a:solidFill>
            </a:rPr>
            <a:t>Expérience vécue</a:t>
          </a:r>
        </a:p>
      </dgm:t>
    </dgm:pt>
    <dgm:pt modelId="{CB188FB0-4525-E547-B4F2-883E31D9F739}" type="parTrans" cxnId="{7D2310B7-CB60-5E4B-8C5F-59ADCF4FD40A}">
      <dgm:prSet/>
      <dgm:spPr/>
      <dgm:t>
        <a:bodyPr/>
        <a:lstStyle/>
        <a:p>
          <a:endParaRPr lang="fr-CA"/>
        </a:p>
      </dgm:t>
    </dgm:pt>
    <dgm:pt modelId="{88D8568D-9060-C047-B301-8CDDC33E22E8}" type="sibTrans" cxnId="{7D2310B7-CB60-5E4B-8C5F-59ADCF4FD40A}">
      <dgm:prSet/>
      <dgm:spPr/>
      <dgm:t>
        <a:bodyPr/>
        <a:lstStyle/>
        <a:p>
          <a:endParaRPr lang="fr-CA"/>
        </a:p>
      </dgm:t>
    </dgm:pt>
    <dgm:pt modelId="{A7A8A2DF-70C7-D846-8C92-033B763FF3D9}">
      <dgm:prSet custT="1"/>
      <dgm:spPr/>
      <dgm:t>
        <a:bodyPr/>
        <a:lstStyle/>
        <a:p>
          <a:r>
            <a:rPr lang="fr-CA" sz="2800" dirty="0">
              <a:solidFill>
                <a:schemeClr val="tx1"/>
              </a:solidFill>
            </a:rPr>
            <a:t>Bienfaits personnels et sociaux</a:t>
          </a:r>
        </a:p>
      </dgm:t>
    </dgm:pt>
    <dgm:pt modelId="{FC6BDE63-A219-3142-A371-4749FE25EE51}" type="parTrans" cxnId="{F41BBEEF-772D-A749-B8F9-6C113E9421FE}">
      <dgm:prSet/>
      <dgm:spPr/>
      <dgm:t>
        <a:bodyPr/>
        <a:lstStyle/>
        <a:p>
          <a:endParaRPr lang="fr-CA"/>
        </a:p>
      </dgm:t>
    </dgm:pt>
    <dgm:pt modelId="{E70EF228-E86F-6342-929D-9EB33CAA2DB7}" type="sibTrans" cxnId="{F41BBEEF-772D-A749-B8F9-6C113E9421FE}">
      <dgm:prSet/>
      <dgm:spPr/>
      <dgm:t>
        <a:bodyPr/>
        <a:lstStyle/>
        <a:p>
          <a:endParaRPr lang="fr-CA"/>
        </a:p>
      </dgm:t>
    </dgm:pt>
    <dgm:pt modelId="{DC43243B-BBFE-5449-AFA3-AE522B6BA27A}">
      <dgm:prSet phldrT="[Texte]"/>
      <dgm:spPr/>
      <dgm:t>
        <a:bodyPr/>
        <a:lstStyle/>
        <a:p>
          <a:r>
            <a:rPr lang="fr-CA" dirty="0"/>
            <a:t> Nombre et diversité, accessibilité et niveaux de pratique (initiation, récréation, compétition et excellence)</a:t>
          </a:r>
        </a:p>
      </dgm:t>
    </dgm:pt>
    <dgm:pt modelId="{EB43989E-9918-ED44-A02C-9B1291344310}" type="parTrans" cxnId="{4D3ABDEF-EA2C-604A-B993-1F3FDD7EECDE}">
      <dgm:prSet/>
      <dgm:spPr/>
      <dgm:t>
        <a:bodyPr/>
        <a:lstStyle/>
        <a:p>
          <a:endParaRPr lang="fr-CA"/>
        </a:p>
      </dgm:t>
    </dgm:pt>
    <dgm:pt modelId="{9F8622C0-E73A-C149-BD74-6BEE58FDA8C5}" type="sibTrans" cxnId="{4D3ABDEF-EA2C-604A-B993-1F3FDD7EECDE}">
      <dgm:prSet/>
      <dgm:spPr/>
      <dgm:t>
        <a:bodyPr/>
        <a:lstStyle/>
        <a:p>
          <a:endParaRPr lang="fr-CA"/>
        </a:p>
      </dgm:t>
    </dgm:pt>
    <dgm:pt modelId="{B9269ED7-52AC-614F-B0C6-32C16ED2C712}">
      <dgm:prSet/>
      <dgm:spPr/>
      <dgm:t>
        <a:bodyPr/>
        <a:lstStyle/>
        <a:p>
          <a:r>
            <a:rPr lang="fr-CA" dirty="0"/>
            <a:t>Qualité du vécu et de l’investissement personnel, physique, social dans une ambiance festive, impression (perception subjective)</a:t>
          </a:r>
        </a:p>
      </dgm:t>
    </dgm:pt>
    <dgm:pt modelId="{83EE2837-5BCD-F242-BF52-0B1D5B1A83FD}" type="parTrans" cxnId="{20746A83-710F-2F47-ABD8-C4BF78B091F5}">
      <dgm:prSet/>
      <dgm:spPr/>
      <dgm:t>
        <a:bodyPr/>
        <a:lstStyle/>
        <a:p>
          <a:endParaRPr lang="fr-CA"/>
        </a:p>
      </dgm:t>
    </dgm:pt>
    <dgm:pt modelId="{EDB411C0-9C69-B949-BA68-94638E5FDD4F}" type="sibTrans" cxnId="{20746A83-710F-2F47-ABD8-C4BF78B091F5}">
      <dgm:prSet/>
      <dgm:spPr/>
      <dgm:t>
        <a:bodyPr/>
        <a:lstStyle/>
        <a:p>
          <a:endParaRPr lang="fr-CA"/>
        </a:p>
      </dgm:t>
    </dgm:pt>
    <dgm:pt modelId="{CF145700-B4A5-524F-A323-09FF8ADE69B8}">
      <dgm:prSet/>
      <dgm:spPr/>
      <dgm:t>
        <a:bodyPr/>
        <a:lstStyle/>
        <a:p>
          <a:r>
            <a:rPr lang="fr-CA" dirty="0"/>
            <a:t>Recherchés pour le bien commun et obtention par le loisir : santé, appartenance à une communauté, implication citoyenne et développement socioculturel</a:t>
          </a:r>
        </a:p>
      </dgm:t>
    </dgm:pt>
    <dgm:pt modelId="{1C830F1B-B6F5-3546-97CA-D293E977BAB7}" type="parTrans" cxnId="{723B959C-A1C9-4240-ACA7-1150F8B92B00}">
      <dgm:prSet/>
      <dgm:spPr/>
      <dgm:t>
        <a:bodyPr/>
        <a:lstStyle/>
        <a:p>
          <a:endParaRPr lang="fr-CA"/>
        </a:p>
      </dgm:t>
    </dgm:pt>
    <dgm:pt modelId="{9CC26EB5-EE3D-0F4F-A6F8-EE5B8F2CFF3B}" type="sibTrans" cxnId="{723B959C-A1C9-4240-ACA7-1150F8B92B00}">
      <dgm:prSet/>
      <dgm:spPr/>
      <dgm:t>
        <a:bodyPr/>
        <a:lstStyle/>
        <a:p>
          <a:endParaRPr lang="fr-CA"/>
        </a:p>
      </dgm:t>
    </dgm:pt>
    <dgm:pt modelId="{5E95879E-98AA-4305-88DC-0F3360717DE6}" type="pres">
      <dgm:prSet presAssocID="{CDB7D780-D32C-A348-833A-FC46A9B54EEB}" presName="linear" presStyleCnt="0">
        <dgm:presLayoutVars>
          <dgm:dir/>
          <dgm:animLvl val="lvl"/>
          <dgm:resizeHandles val="exact"/>
        </dgm:presLayoutVars>
      </dgm:prSet>
      <dgm:spPr/>
    </dgm:pt>
    <dgm:pt modelId="{FC38D81D-5157-429C-BE33-7D8EB8216231}" type="pres">
      <dgm:prSet presAssocID="{9C5E8258-6BCA-EC49-AFAB-ABDA029F2B18}" presName="parentLin" presStyleCnt="0"/>
      <dgm:spPr/>
    </dgm:pt>
    <dgm:pt modelId="{DDF397E1-9BF4-4126-8E32-1EF440F3E9B1}" type="pres">
      <dgm:prSet presAssocID="{9C5E8258-6BCA-EC49-AFAB-ABDA029F2B18}" presName="parentLeftMargin" presStyleLbl="node1" presStyleIdx="0" presStyleCnt="3"/>
      <dgm:spPr/>
    </dgm:pt>
    <dgm:pt modelId="{1D164EED-88E4-4EFF-B448-BA80F9CE54A4}" type="pres">
      <dgm:prSet presAssocID="{9C5E8258-6BCA-EC49-AFAB-ABDA029F2B18}" presName="parentText" presStyleLbl="node1" presStyleIdx="0" presStyleCnt="3">
        <dgm:presLayoutVars>
          <dgm:chMax val="0"/>
          <dgm:bulletEnabled val="1"/>
        </dgm:presLayoutVars>
      </dgm:prSet>
      <dgm:spPr/>
    </dgm:pt>
    <dgm:pt modelId="{EAF786FA-F589-42BF-9C36-0197EC241A1A}" type="pres">
      <dgm:prSet presAssocID="{9C5E8258-6BCA-EC49-AFAB-ABDA029F2B18}" presName="negativeSpace" presStyleCnt="0"/>
      <dgm:spPr/>
    </dgm:pt>
    <dgm:pt modelId="{9E277CC9-3E80-44CC-9FB8-4E955BD6B562}" type="pres">
      <dgm:prSet presAssocID="{9C5E8258-6BCA-EC49-AFAB-ABDA029F2B18}" presName="childText" presStyleLbl="conFgAcc1" presStyleIdx="0" presStyleCnt="3">
        <dgm:presLayoutVars>
          <dgm:bulletEnabled val="1"/>
        </dgm:presLayoutVars>
      </dgm:prSet>
      <dgm:spPr/>
    </dgm:pt>
    <dgm:pt modelId="{9980BEF6-2675-464D-8F2C-BEB8A872441A}" type="pres">
      <dgm:prSet presAssocID="{2072D329-6CDF-7044-B62F-7C690E1ACC1D}" presName="spaceBetweenRectangles" presStyleCnt="0"/>
      <dgm:spPr/>
    </dgm:pt>
    <dgm:pt modelId="{40260406-2F73-4E29-90E6-7573D3AA0A7C}" type="pres">
      <dgm:prSet presAssocID="{A7A8A2DF-70C7-D846-8C92-033B763FF3D9}" presName="parentLin" presStyleCnt="0"/>
      <dgm:spPr/>
    </dgm:pt>
    <dgm:pt modelId="{03A06FCD-88EC-4E23-956C-8A0FAEA8CC6D}" type="pres">
      <dgm:prSet presAssocID="{A7A8A2DF-70C7-D846-8C92-033B763FF3D9}" presName="parentLeftMargin" presStyleLbl="node1" presStyleIdx="0" presStyleCnt="3"/>
      <dgm:spPr/>
    </dgm:pt>
    <dgm:pt modelId="{2125070C-7B27-41BB-B54E-C849DE83F774}" type="pres">
      <dgm:prSet presAssocID="{A7A8A2DF-70C7-D846-8C92-033B763FF3D9}" presName="parentText" presStyleLbl="node1" presStyleIdx="1" presStyleCnt="3">
        <dgm:presLayoutVars>
          <dgm:chMax val="0"/>
          <dgm:bulletEnabled val="1"/>
        </dgm:presLayoutVars>
      </dgm:prSet>
      <dgm:spPr/>
    </dgm:pt>
    <dgm:pt modelId="{F0EC7426-D958-4385-84E3-DE458F4AF652}" type="pres">
      <dgm:prSet presAssocID="{A7A8A2DF-70C7-D846-8C92-033B763FF3D9}" presName="negativeSpace" presStyleCnt="0"/>
      <dgm:spPr/>
    </dgm:pt>
    <dgm:pt modelId="{8176EB03-95DC-4718-85DB-5BBA1F737766}" type="pres">
      <dgm:prSet presAssocID="{A7A8A2DF-70C7-D846-8C92-033B763FF3D9}" presName="childText" presStyleLbl="conFgAcc1" presStyleIdx="1" presStyleCnt="3">
        <dgm:presLayoutVars>
          <dgm:bulletEnabled val="1"/>
        </dgm:presLayoutVars>
      </dgm:prSet>
      <dgm:spPr/>
    </dgm:pt>
    <dgm:pt modelId="{79AE8E43-4927-46D7-B01B-83D075DDF6AE}" type="pres">
      <dgm:prSet presAssocID="{E70EF228-E86F-6342-929D-9EB33CAA2DB7}" presName="spaceBetweenRectangles" presStyleCnt="0"/>
      <dgm:spPr/>
    </dgm:pt>
    <dgm:pt modelId="{39F3FD30-9D0F-44D0-8502-C860B1047B5A}" type="pres">
      <dgm:prSet presAssocID="{023A4B9D-F60C-1647-BCE8-E956309AE419}" presName="parentLin" presStyleCnt="0"/>
      <dgm:spPr/>
    </dgm:pt>
    <dgm:pt modelId="{892A0F6A-CCE0-40D3-B416-2E1F5AF4E106}" type="pres">
      <dgm:prSet presAssocID="{023A4B9D-F60C-1647-BCE8-E956309AE419}" presName="parentLeftMargin" presStyleLbl="node1" presStyleIdx="1" presStyleCnt="3"/>
      <dgm:spPr/>
    </dgm:pt>
    <dgm:pt modelId="{ED7B0721-084A-4F84-94F9-0A58A849A39F}" type="pres">
      <dgm:prSet presAssocID="{023A4B9D-F60C-1647-BCE8-E956309AE419}" presName="parentText" presStyleLbl="node1" presStyleIdx="2" presStyleCnt="3">
        <dgm:presLayoutVars>
          <dgm:chMax val="0"/>
          <dgm:bulletEnabled val="1"/>
        </dgm:presLayoutVars>
      </dgm:prSet>
      <dgm:spPr/>
    </dgm:pt>
    <dgm:pt modelId="{CBC35B8F-5E73-4CE8-BDB3-6B543E679071}" type="pres">
      <dgm:prSet presAssocID="{023A4B9D-F60C-1647-BCE8-E956309AE419}" presName="negativeSpace" presStyleCnt="0"/>
      <dgm:spPr/>
    </dgm:pt>
    <dgm:pt modelId="{626879A8-7D54-486B-9E84-9D702D5FEB87}" type="pres">
      <dgm:prSet presAssocID="{023A4B9D-F60C-1647-BCE8-E956309AE419}" presName="childText" presStyleLbl="conFgAcc1" presStyleIdx="2" presStyleCnt="3">
        <dgm:presLayoutVars>
          <dgm:bulletEnabled val="1"/>
        </dgm:presLayoutVars>
      </dgm:prSet>
      <dgm:spPr/>
    </dgm:pt>
  </dgm:ptLst>
  <dgm:cxnLst>
    <dgm:cxn modelId="{6131EA09-9288-41EE-8158-11C895EF26DB}" type="presOf" srcId="{9C5E8258-6BCA-EC49-AFAB-ABDA029F2B18}" destId="{1D164EED-88E4-4EFF-B448-BA80F9CE54A4}" srcOrd="1" destOrd="0" presId="urn:microsoft.com/office/officeart/2005/8/layout/list1"/>
    <dgm:cxn modelId="{B9344219-1499-4840-A8A3-8964C3B21743}" type="presOf" srcId="{023A4B9D-F60C-1647-BCE8-E956309AE419}" destId="{ED7B0721-084A-4F84-94F9-0A58A849A39F}" srcOrd="1" destOrd="0" presId="urn:microsoft.com/office/officeart/2005/8/layout/list1"/>
    <dgm:cxn modelId="{AA6B5438-C5C3-423B-B530-D12ABFD1C89B}" type="presOf" srcId="{A7A8A2DF-70C7-D846-8C92-033B763FF3D9}" destId="{2125070C-7B27-41BB-B54E-C849DE83F774}" srcOrd="1" destOrd="0" presId="urn:microsoft.com/office/officeart/2005/8/layout/list1"/>
    <dgm:cxn modelId="{6276EB48-FD74-1D47-BDE7-5AEAD2037C28}" srcId="{CDB7D780-D32C-A348-833A-FC46A9B54EEB}" destId="{9C5E8258-6BCA-EC49-AFAB-ABDA029F2B18}" srcOrd="0" destOrd="0" parTransId="{2DE09E1D-7C9B-CC43-B8E1-154018BF655D}" sibTransId="{2072D329-6CDF-7044-B62F-7C690E1ACC1D}"/>
    <dgm:cxn modelId="{20746A83-710F-2F47-ABD8-C4BF78B091F5}" srcId="{023A4B9D-F60C-1647-BCE8-E956309AE419}" destId="{B9269ED7-52AC-614F-B0C6-32C16ED2C712}" srcOrd="0" destOrd="0" parTransId="{83EE2837-5BCD-F242-BF52-0B1D5B1A83FD}" sibTransId="{EDB411C0-9C69-B949-BA68-94638E5FDD4F}"/>
    <dgm:cxn modelId="{57B6C78E-83BB-40B8-8877-292190035AB0}" type="presOf" srcId="{023A4B9D-F60C-1647-BCE8-E956309AE419}" destId="{892A0F6A-CCE0-40D3-B416-2E1F5AF4E106}" srcOrd="0" destOrd="0" presId="urn:microsoft.com/office/officeart/2005/8/layout/list1"/>
    <dgm:cxn modelId="{27CC658F-2373-48BF-9794-A07442273FE2}" type="presOf" srcId="{A7A8A2DF-70C7-D846-8C92-033B763FF3D9}" destId="{03A06FCD-88EC-4E23-956C-8A0FAEA8CC6D}" srcOrd="0" destOrd="0" presId="urn:microsoft.com/office/officeart/2005/8/layout/list1"/>
    <dgm:cxn modelId="{723B959C-A1C9-4240-ACA7-1150F8B92B00}" srcId="{A7A8A2DF-70C7-D846-8C92-033B763FF3D9}" destId="{CF145700-B4A5-524F-A323-09FF8ADE69B8}" srcOrd="0" destOrd="0" parTransId="{1C830F1B-B6F5-3546-97CA-D293E977BAB7}" sibTransId="{9CC26EB5-EE3D-0F4F-A6F8-EE5B8F2CFF3B}"/>
    <dgm:cxn modelId="{478D569F-80E6-4E20-8843-40D1C0A07B62}" type="presOf" srcId="{DC43243B-BBFE-5449-AFA3-AE522B6BA27A}" destId="{9E277CC9-3E80-44CC-9FB8-4E955BD6B562}" srcOrd="0" destOrd="0" presId="urn:microsoft.com/office/officeart/2005/8/layout/list1"/>
    <dgm:cxn modelId="{412D9FA9-AC91-4DED-9793-BF7605EBA3AC}" type="presOf" srcId="{9C5E8258-6BCA-EC49-AFAB-ABDA029F2B18}" destId="{DDF397E1-9BF4-4126-8E32-1EF440F3E9B1}" srcOrd="0" destOrd="0" presId="urn:microsoft.com/office/officeart/2005/8/layout/list1"/>
    <dgm:cxn modelId="{7D2310B7-CB60-5E4B-8C5F-59ADCF4FD40A}" srcId="{CDB7D780-D32C-A348-833A-FC46A9B54EEB}" destId="{023A4B9D-F60C-1647-BCE8-E956309AE419}" srcOrd="2" destOrd="0" parTransId="{CB188FB0-4525-E547-B4F2-883E31D9F739}" sibTransId="{88D8568D-9060-C047-B301-8CDDC33E22E8}"/>
    <dgm:cxn modelId="{835D46C7-043D-4E78-BF8A-0FA982E35FD2}" type="presOf" srcId="{CF145700-B4A5-524F-A323-09FF8ADE69B8}" destId="{8176EB03-95DC-4718-85DB-5BBA1F737766}" srcOrd="0" destOrd="0" presId="urn:microsoft.com/office/officeart/2005/8/layout/list1"/>
    <dgm:cxn modelId="{BB8810CE-C6FB-43C5-A261-0738833AD3E9}" type="presOf" srcId="{B9269ED7-52AC-614F-B0C6-32C16ED2C712}" destId="{626879A8-7D54-486B-9E84-9D702D5FEB87}" srcOrd="0" destOrd="0" presId="urn:microsoft.com/office/officeart/2005/8/layout/list1"/>
    <dgm:cxn modelId="{4356C5E9-5F57-43BC-95CF-1B164F73DA8A}" type="presOf" srcId="{CDB7D780-D32C-A348-833A-FC46A9B54EEB}" destId="{5E95879E-98AA-4305-88DC-0F3360717DE6}" srcOrd="0" destOrd="0" presId="urn:microsoft.com/office/officeart/2005/8/layout/list1"/>
    <dgm:cxn modelId="{4D3ABDEF-EA2C-604A-B993-1F3FDD7EECDE}" srcId="{9C5E8258-6BCA-EC49-AFAB-ABDA029F2B18}" destId="{DC43243B-BBFE-5449-AFA3-AE522B6BA27A}" srcOrd="0" destOrd="0" parTransId="{EB43989E-9918-ED44-A02C-9B1291344310}" sibTransId="{9F8622C0-E73A-C149-BD74-6BEE58FDA8C5}"/>
    <dgm:cxn modelId="{F41BBEEF-772D-A749-B8F9-6C113E9421FE}" srcId="{CDB7D780-D32C-A348-833A-FC46A9B54EEB}" destId="{A7A8A2DF-70C7-D846-8C92-033B763FF3D9}" srcOrd="1" destOrd="0" parTransId="{FC6BDE63-A219-3142-A371-4749FE25EE51}" sibTransId="{E70EF228-E86F-6342-929D-9EB33CAA2DB7}"/>
    <dgm:cxn modelId="{FE476652-0FD2-4206-8DB5-1EF259294825}" type="presParOf" srcId="{5E95879E-98AA-4305-88DC-0F3360717DE6}" destId="{FC38D81D-5157-429C-BE33-7D8EB8216231}" srcOrd="0" destOrd="0" presId="urn:microsoft.com/office/officeart/2005/8/layout/list1"/>
    <dgm:cxn modelId="{70D913DE-BB55-4A1B-A88B-692187CADFC0}" type="presParOf" srcId="{FC38D81D-5157-429C-BE33-7D8EB8216231}" destId="{DDF397E1-9BF4-4126-8E32-1EF440F3E9B1}" srcOrd="0" destOrd="0" presId="urn:microsoft.com/office/officeart/2005/8/layout/list1"/>
    <dgm:cxn modelId="{BA35F735-6B41-49ED-AFC8-51EF2BAAB5FB}" type="presParOf" srcId="{FC38D81D-5157-429C-BE33-7D8EB8216231}" destId="{1D164EED-88E4-4EFF-B448-BA80F9CE54A4}" srcOrd="1" destOrd="0" presId="urn:microsoft.com/office/officeart/2005/8/layout/list1"/>
    <dgm:cxn modelId="{DBD88565-7FA0-464D-A9BB-40D9830260B5}" type="presParOf" srcId="{5E95879E-98AA-4305-88DC-0F3360717DE6}" destId="{EAF786FA-F589-42BF-9C36-0197EC241A1A}" srcOrd="1" destOrd="0" presId="urn:microsoft.com/office/officeart/2005/8/layout/list1"/>
    <dgm:cxn modelId="{C2BD711F-FA6C-46CE-872C-236979CDD6EF}" type="presParOf" srcId="{5E95879E-98AA-4305-88DC-0F3360717DE6}" destId="{9E277CC9-3E80-44CC-9FB8-4E955BD6B562}" srcOrd="2" destOrd="0" presId="urn:microsoft.com/office/officeart/2005/8/layout/list1"/>
    <dgm:cxn modelId="{9361F3CE-927B-48B1-A4AB-27B4A982BFD9}" type="presParOf" srcId="{5E95879E-98AA-4305-88DC-0F3360717DE6}" destId="{9980BEF6-2675-464D-8F2C-BEB8A872441A}" srcOrd="3" destOrd="0" presId="urn:microsoft.com/office/officeart/2005/8/layout/list1"/>
    <dgm:cxn modelId="{8883AD83-F044-418B-82B0-2B2FB988523C}" type="presParOf" srcId="{5E95879E-98AA-4305-88DC-0F3360717DE6}" destId="{40260406-2F73-4E29-90E6-7573D3AA0A7C}" srcOrd="4" destOrd="0" presId="urn:microsoft.com/office/officeart/2005/8/layout/list1"/>
    <dgm:cxn modelId="{A7A2B325-D4F0-45B9-85AA-0F75CF608506}" type="presParOf" srcId="{40260406-2F73-4E29-90E6-7573D3AA0A7C}" destId="{03A06FCD-88EC-4E23-956C-8A0FAEA8CC6D}" srcOrd="0" destOrd="0" presId="urn:microsoft.com/office/officeart/2005/8/layout/list1"/>
    <dgm:cxn modelId="{EF2CDE7D-F4B4-43E4-A2D6-AB55453DFB56}" type="presParOf" srcId="{40260406-2F73-4E29-90E6-7573D3AA0A7C}" destId="{2125070C-7B27-41BB-B54E-C849DE83F774}" srcOrd="1" destOrd="0" presId="urn:microsoft.com/office/officeart/2005/8/layout/list1"/>
    <dgm:cxn modelId="{77D45DD1-A935-4DEF-9996-7D52D828B24C}" type="presParOf" srcId="{5E95879E-98AA-4305-88DC-0F3360717DE6}" destId="{F0EC7426-D958-4385-84E3-DE458F4AF652}" srcOrd="5" destOrd="0" presId="urn:microsoft.com/office/officeart/2005/8/layout/list1"/>
    <dgm:cxn modelId="{58CBB6CE-41A1-426E-B649-EB0CBB65310A}" type="presParOf" srcId="{5E95879E-98AA-4305-88DC-0F3360717DE6}" destId="{8176EB03-95DC-4718-85DB-5BBA1F737766}" srcOrd="6" destOrd="0" presId="urn:microsoft.com/office/officeart/2005/8/layout/list1"/>
    <dgm:cxn modelId="{757A9597-53C4-4B6D-AB7A-01B7F2638331}" type="presParOf" srcId="{5E95879E-98AA-4305-88DC-0F3360717DE6}" destId="{79AE8E43-4927-46D7-B01B-83D075DDF6AE}" srcOrd="7" destOrd="0" presId="urn:microsoft.com/office/officeart/2005/8/layout/list1"/>
    <dgm:cxn modelId="{6B32F5F0-C8F8-43CA-A046-7AEC1015301F}" type="presParOf" srcId="{5E95879E-98AA-4305-88DC-0F3360717DE6}" destId="{39F3FD30-9D0F-44D0-8502-C860B1047B5A}" srcOrd="8" destOrd="0" presId="urn:microsoft.com/office/officeart/2005/8/layout/list1"/>
    <dgm:cxn modelId="{4A760886-338F-4D23-9EF6-2A31E550E062}" type="presParOf" srcId="{39F3FD30-9D0F-44D0-8502-C860B1047B5A}" destId="{892A0F6A-CCE0-40D3-B416-2E1F5AF4E106}" srcOrd="0" destOrd="0" presId="urn:microsoft.com/office/officeart/2005/8/layout/list1"/>
    <dgm:cxn modelId="{70C1AA3F-2B6C-40DB-BB0A-B425D1A8C892}" type="presParOf" srcId="{39F3FD30-9D0F-44D0-8502-C860B1047B5A}" destId="{ED7B0721-084A-4F84-94F9-0A58A849A39F}" srcOrd="1" destOrd="0" presId="urn:microsoft.com/office/officeart/2005/8/layout/list1"/>
    <dgm:cxn modelId="{A9A2ADA5-6401-41AC-8524-88C0D802CA1C}" type="presParOf" srcId="{5E95879E-98AA-4305-88DC-0F3360717DE6}" destId="{CBC35B8F-5E73-4CE8-BDB3-6B543E679071}" srcOrd="9" destOrd="0" presId="urn:microsoft.com/office/officeart/2005/8/layout/list1"/>
    <dgm:cxn modelId="{E4C73035-D343-45B0-9336-507C13FAF705}" type="presParOf" srcId="{5E95879E-98AA-4305-88DC-0F3360717DE6}" destId="{626879A8-7D54-486B-9E84-9D702D5FEB8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F68ADA-8F5E-9A48-99EF-FEDB5867007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CA"/>
        </a:p>
      </dgm:t>
    </dgm:pt>
    <dgm:pt modelId="{CEC1F776-3F8B-B84C-9C09-6940730E94A6}">
      <dgm:prSet custT="1"/>
      <dgm:spPr/>
      <dgm:t>
        <a:bodyPr/>
        <a:lstStyle/>
        <a:p>
          <a:r>
            <a:rPr lang="fr-CA" sz="2400" b="1" dirty="0">
              <a:solidFill>
                <a:schemeClr val="tx1"/>
              </a:solidFill>
            </a:rPr>
            <a:t>La société demande au loisir public de contribuer à :</a:t>
          </a:r>
        </a:p>
      </dgm:t>
    </dgm:pt>
    <dgm:pt modelId="{B68F6614-151D-8141-AD8D-143E845A5A1B}" type="parTrans" cxnId="{1A6A3058-C486-0548-8E0A-81EF08789C0B}">
      <dgm:prSet/>
      <dgm:spPr/>
      <dgm:t>
        <a:bodyPr/>
        <a:lstStyle/>
        <a:p>
          <a:endParaRPr lang="fr-CA" sz="1400"/>
        </a:p>
      </dgm:t>
    </dgm:pt>
    <dgm:pt modelId="{553FB414-AB95-AC4B-BA60-8AE047505B3F}" type="sibTrans" cxnId="{1A6A3058-C486-0548-8E0A-81EF08789C0B}">
      <dgm:prSet/>
      <dgm:spPr/>
      <dgm:t>
        <a:bodyPr/>
        <a:lstStyle/>
        <a:p>
          <a:endParaRPr lang="fr-CA" sz="1400"/>
        </a:p>
      </dgm:t>
    </dgm:pt>
    <dgm:pt modelId="{D1805F34-FFC8-7842-870D-E4E5F1B89B31}">
      <dgm:prSet custT="1"/>
      <dgm:spPr/>
      <dgm:t>
        <a:bodyPr/>
        <a:lstStyle/>
        <a:p>
          <a:r>
            <a:rPr lang="fr-CA" sz="1800" dirty="0"/>
            <a:t>La santé physique, sociale et mentale</a:t>
          </a:r>
        </a:p>
      </dgm:t>
    </dgm:pt>
    <dgm:pt modelId="{3C3A33D4-D20D-B040-8AC1-AD44554D1D54}" type="parTrans" cxnId="{7A974B48-24C2-D645-989E-1A9FCEDACE0B}">
      <dgm:prSet/>
      <dgm:spPr/>
      <dgm:t>
        <a:bodyPr/>
        <a:lstStyle/>
        <a:p>
          <a:endParaRPr lang="fr-CA" sz="1400"/>
        </a:p>
      </dgm:t>
    </dgm:pt>
    <dgm:pt modelId="{09244EAD-8816-F947-965D-E126C52A0D85}" type="sibTrans" cxnId="{7A974B48-24C2-D645-989E-1A9FCEDACE0B}">
      <dgm:prSet/>
      <dgm:spPr/>
      <dgm:t>
        <a:bodyPr/>
        <a:lstStyle/>
        <a:p>
          <a:endParaRPr lang="fr-CA" sz="1400"/>
        </a:p>
      </dgm:t>
    </dgm:pt>
    <dgm:pt modelId="{DF645932-D683-A643-99CD-C621E993849B}">
      <dgm:prSet custT="1"/>
      <dgm:spPr/>
      <dgm:t>
        <a:bodyPr/>
        <a:lstStyle/>
        <a:p>
          <a:r>
            <a:rPr lang="fr-CA" sz="1800" dirty="0"/>
            <a:t>L’intégration, l’inclusion sociale</a:t>
          </a:r>
        </a:p>
      </dgm:t>
    </dgm:pt>
    <dgm:pt modelId="{C207F06A-62F9-0D4C-8E28-AC54517D26B1}" type="parTrans" cxnId="{C209FE0E-A095-3A49-BA68-07470E4A36BD}">
      <dgm:prSet/>
      <dgm:spPr/>
      <dgm:t>
        <a:bodyPr/>
        <a:lstStyle/>
        <a:p>
          <a:endParaRPr lang="fr-CA" sz="1400"/>
        </a:p>
      </dgm:t>
    </dgm:pt>
    <dgm:pt modelId="{9F98DEAB-BDE1-C648-82E7-FD584AF1C2CF}" type="sibTrans" cxnId="{C209FE0E-A095-3A49-BA68-07470E4A36BD}">
      <dgm:prSet/>
      <dgm:spPr/>
      <dgm:t>
        <a:bodyPr/>
        <a:lstStyle/>
        <a:p>
          <a:endParaRPr lang="fr-CA" sz="1400"/>
        </a:p>
      </dgm:t>
    </dgm:pt>
    <dgm:pt modelId="{98B0196B-FB7F-D844-9B48-51542ED41DA0}">
      <dgm:prSet custT="1"/>
      <dgm:spPr/>
      <dgm:t>
        <a:bodyPr/>
        <a:lstStyle/>
        <a:p>
          <a:r>
            <a:rPr lang="fr-CA" sz="1800" dirty="0"/>
            <a:t>La  vitalité des communautés</a:t>
          </a:r>
        </a:p>
      </dgm:t>
    </dgm:pt>
    <dgm:pt modelId="{A11875EF-BE4C-DE49-9253-DA7A22B63EDC}" type="parTrans" cxnId="{044C6D78-F4D3-1A43-BF62-32D324ACF860}">
      <dgm:prSet/>
      <dgm:spPr/>
      <dgm:t>
        <a:bodyPr/>
        <a:lstStyle/>
        <a:p>
          <a:endParaRPr lang="fr-CA" sz="1400"/>
        </a:p>
      </dgm:t>
    </dgm:pt>
    <dgm:pt modelId="{7085B7A9-55E8-274F-BB50-90AC37DC9FE4}" type="sibTrans" cxnId="{044C6D78-F4D3-1A43-BF62-32D324ACF860}">
      <dgm:prSet/>
      <dgm:spPr/>
      <dgm:t>
        <a:bodyPr/>
        <a:lstStyle/>
        <a:p>
          <a:endParaRPr lang="fr-CA" sz="1400"/>
        </a:p>
      </dgm:t>
    </dgm:pt>
    <dgm:pt modelId="{0ED59B9A-4D14-C449-A1C7-9DEA8B2BB31D}">
      <dgm:prSet custT="1"/>
      <dgm:spPr/>
      <dgm:t>
        <a:bodyPr/>
        <a:lstStyle/>
        <a:p>
          <a:r>
            <a:rPr lang="fr-CA" sz="1800" dirty="0"/>
            <a:t>L’appartenance</a:t>
          </a:r>
        </a:p>
      </dgm:t>
    </dgm:pt>
    <dgm:pt modelId="{0B73530F-C27F-B541-BB9E-2B7C14778129}" type="parTrans" cxnId="{80CCD580-468D-3243-BE3B-6A9D52F2A2AB}">
      <dgm:prSet/>
      <dgm:spPr/>
      <dgm:t>
        <a:bodyPr/>
        <a:lstStyle/>
        <a:p>
          <a:endParaRPr lang="fr-CA" sz="1400"/>
        </a:p>
      </dgm:t>
    </dgm:pt>
    <dgm:pt modelId="{6D5A210B-8D80-C744-8309-3926D95CD66A}" type="sibTrans" cxnId="{80CCD580-468D-3243-BE3B-6A9D52F2A2AB}">
      <dgm:prSet/>
      <dgm:spPr/>
      <dgm:t>
        <a:bodyPr/>
        <a:lstStyle/>
        <a:p>
          <a:endParaRPr lang="fr-CA" sz="1400"/>
        </a:p>
      </dgm:t>
    </dgm:pt>
    <dgm:pt modelId="{09B24E0A-C277-B04B-A451-6B09624E123F}">
      <dgm:prSet custT="1"/>
      <dgm:spPr/>
      <dgm:t>
        <a:bodyPr/>
        <a:lstStyle/>
        <a:p>
          <a:r>
            <a:rPr lang="fr-CA" sz="2400" b="1" dirty="0">
              <a:solidFill>
                <a:schemeClr val="tx1"/>
              </a:solidFill>
            </a:rPr>
            <a:t>Les personnes demandent :</a:t>
          </a:r>
        </a:p>
      </dgm:t>
    </dgm:pt>
    <dgm:pt modelId="{3767B54D-71BE-2845-9ED9-548130868A5B}" type="parTrans" cxnId="{DCB16319-EDE6-8043-891E-DCCF07EFBC69}">
      <dgm:prSet/>
      <dgm:spPr/>
      <dgm:t>
        <a:bodyPr/>
        <a:lstStyle/>
        <a:p>
          <a:endParaRPr lang="fr-CA" sz="1400"/>
        </a:p>
      </dgm:t>
    </dgm:pt>
    <dgm:pt modelId="{B89955D6-1273-4448-ABDF-48A6043BBA89}" type="sibTrans" cxnId="{DCB16319-EDE6-8043-891E-DCCF07EFBC69}">
      <dgm:prSet/>
      <dgm:spPr/>
      <dgm:t>
        <a:bodyPr/>
        <a:lstStyle/>
        <a:p>
          <a:endParaRPr lang="fr-CA" sz="1400"/>
        </a:p>
      </dgm:t>
    </dgm:pt>
    <dgm:pt modelId="{61810238-4CDE-AB40-BF8A-B806F0014BC8}">
      <dgm:prSet custT="1"/>
      <dgm:spPr/>
      <dgm:t>
        <a:bodyPr/>
        <a:lstStyle/>
        <a:p>
          <a:r>
            <a:rPr lang="fr-CA" sz="1800" dirty="0"/>
            <a:t>Plaisir, satisfaction et wow!</a:t>
          </a:r>
        </a:p>
      </dgm:t>
    </dgm:pt>
    <dgm:pt modelId="{0A95DE9F-8C9F-994B-93B8-46373331AFD3}" type="parTrans" cxnId="{879F3261-9416-CD48-94B6-AEE7735208F0}">
      <dgm:prSet/>
      <dgm:spPr/>
      <dgm:t>
        <a:bodyPr/>
        <a:lstStyle/>
        <a:p>
          <a:endParaRPr lang="fr-CA" sz="1400"/>
        </a:p>
      </dgm:t>
    </dgm:pt>
    <dgm:pt modelId="{A263B2A4-89CA-1248-AC6E-EADBE20EC4CC}" type="sibTrans" cxnId="{879F3261-9416-CD48-94B6-AEE7735208F0}">
      <dgm:prSet/>
      <dgm:spPr/>
      <dgm:t>
        <a:bodyPr/>
        <a:lstStyle/>
        <a:p>
          <a:endParaRPr lang="fr-CA" sz="1400"/>
        </a:p>
      </dgm:t>
    </dgm:pt>
    <dgm:pt modelId="{B25B1B4A-522C-BA42-8ECC-D8F6B5F815D6}">
      <dgm:prSet custT="1"/>
      <dgm:spPr/>
      <dgm:t>
        <a:bodyPr/>
        <a:lstStyle/>
        <a:p>
          <a:r>
            <a:rPr lang="fr-CA" sz="1800" dirty="0"/>
            <a:t>Accès, souplesse et variété</a:t>
          </a:r>
        </a:p>
      </dgm:t>
    </dgm:pt>
    <dgm:pt modelId="{2778FC76-2D25-4943-93D3-631CDC7E86E9}" type="parTrans" cxnId="{CB5AE266-F938-6B48-BE40-F04BF668A6CE}">
      <dgm:prSet/>
      <dgm:spPr/>
      <dgm:t>
        <a:bodyPr/>
        <a:lstStyle/>
        <a:p>
          <a:endParaRPr lang="fr-CA" sz="1400"/>
        </a:p>
      </dgm:t>
    </dgm:pt>
    <dgm:pt modelId="{ADB53843-C52A-CD42-9260-0E5543708FDF}" type="sibTrans" cxnId="{CB5AE266-F938-6B48-BE40-F04BF668A6CE}">
      <dgm:prSet/>
      <dgm:spPr/>
      <dgm:t>
        <a:bodyPr/>
        <a:lstStyle/>
        <a:p>
          <a:endParaRPr lang="fr-CA" sz="1400"/>
        </a:p>
      </dgm:t>
    </dgm:pt>
    <dgm:pt modelId="{827955CD-4832-D844-A7EB-BF668AD59789}">
      <dgm:prSet custT="1"/>
      <dgm:spPr/>
      <dgm:t>
        <a:bodyPr/>
        <a:lstStyle/>
        <a:p>
          <a:r>
            <a:rPr lang="fr-CA" sz="1800"/>
            <a:t>Rencontres</a:t>
          </a:r>
        </a:p>
      </dgm:t>
    </dgm:pt>
    <dgm:pt modelId="{E28C581C-7F6E-1242-8366-784E79C7AB0C}" type="parTrans" cxnId="{88DC4A15-AD1D-A140-A85C-2BF39601FA6F}">
      <dgm:prSet/>
      <dgm:spPr/>
      <dgm:t>
        <a:bodyPr/>
        <a:lstStyle/>
        <a:p>
          <a:endParaRPr lang="fr-CA" sz="1400"/>
        </a:p>
      </dgm:t>
    </dgm:pt>
    <dgm:pt modelId="{8CB5777F-B90F-C044-AA7A-20F65DB39A73}" type="sibTrans" cxnId="{88DC4A15-AD1D-A140-A85C-2BF39601FA6F}">
      <dgm:prSet/>
      <dgm:spPr/>
      <dgm:t>
        <a:bodyPr/>
        <a:lstStyle/>
        <a:p>
          <a:endParaRPr lang="fr-CA" sz="1400"/>
        </a:p>
      </dgm:t>
    </dgm:pt>
    <dgm:pt modelId="{8BDE6B09-7426-F441-98E4-558DAF561863}">
      <dgm:prSet custT="1"/>
      <dgm:spPr/>
      <dgm:t>
        <a:bodyPr/>
        <a:lstStyle/>
        <a:p>
          <a:r>
            <a:rPr lang="fr-CA" sz="1800" dirty="0"/>
            <a:t>Accomplissement et performance</a:t>
          </a:r>
        </a:p>
      </dgm:t>
    </dgm:pt>
    <dgm:pt modelId="{0210F985-5BC6-5242-A3A9-513856EA5774}" type="parTrans" cxnId="{FB404D4C-0F54-844F-87EA-95CB30CA9D24}">
      <dgm:prSet/>
      <dgm:spPr/>
      <dgm:t>
        <a:bodyPr/>
        <a:lstStyle/>
        <a:p>
          <a:endParaRPr lang="fr-CA" sz="1400"/>
        </a:p>
      </dgm:t>
    </dgm:pt>
    <dgm:pt modelId="{669AFB19-D24F-FF41-B176-2218F46B7CB3}" type="sibTrans" cxnId="{FB404D4C-0F54-844F-87EA-95CB30CA9D24}">
      <dgm:prSet/>
      <dgm:spPr/>
      <dgm:t>
        <a:bodyPr/>
        <a:lstStyle/>
        <a:p>
          <a:endParaRPr lang="fr-CA" sz="1400"/>
        </a:p>
      </dgm:t>
    </dgm:pt>
    <dgm:pt modelId="{00E30649-7FEB-6248-8BA8-3838CD80A7E1}">
      <dgm:prSet custT="1"/>
      <dgm:spPr/>
      <dgm:t>
        <a:bodyPr/>
        <a:lstStyle/>
        <a:p>
          <a:r>
            <a:rPr lang="fr-CA" sz="1800" dirty="0"/>
            <a:t>Découvertes</a:t>
          </a:r>
        </a:p>
      </dgm:t>
    </dgm:pt>
    <dgm:pt modelId="{BE514E64-27A9-894E-88B0-84D431394CC5}" type="parTrans" cxnId="{929A74D2-D4A6-874B-A281-8A5A07ECB117}">
      <dgm:prSet/>
      <dgm:spPr/>
      <dgm:t>
        <a:bodyPr/>
        <a:lstStyle/>
        <a:p>
          <a:endParaRPr lang="fr-CA" sz="1400"/>
        </a:p>
      </dgm:t>
    </dgm:pt>
    <dgm:pt modelId="{6B1C8E0C-8643-BB4F-937D-8C60DEFDCD09}" type="sibTrans" cxnId="{929A74D2-D4A6-874B-A281-8A5A07ECB117}">
      <dgm:prSet/>
      <dgm:spPr/>
      <dgm:t>
        <a:bodyPr/>
        <a:lstStyle/>
        <a:p>
          <a:endParaRPr lang="fr-CA" sz="1400"/>
        </a:p>
      </dgm:t>
    </dgm:pt>
    <dgm:pt modelId="{64B83B03-B746-604B-9E0F-0D37BE124D36}">
      <dgm:prSet custT="1"/>
      <dgm:spPr/>
      <dgm:t>
        <a:bodyPr/>
        <a:lstStyle/>
        <a:p>
          <a:r>
            <a:rPr lang="fr-CA" sz="2400" b="1" dirty="0">
              <a:solidFill>
                <a:schemeClr val="tx1"/>
              </a:solidFill>
            </a:rPr>
            <a:t>L'offre de loisir: pas juste des activités</a:t>
          </a:r>
        </a:p>
      </dgm:t>
    </dgm:pt>
    <dgm:pt modelId="{E0A58CF3-8A05-244F-87FA-3A073221F240}" type="parTrans" cxnId="{8918FE84-E9AA-2F40-9F77-F0541EA1DAB5}">
      <dgm:prSet/>
      <dgm:spPr/>
      <dgm:t>
        <a:bodyPr/>
        <a:lstStyle/>
        <a:p>
          <a:endParaRPr lang="fr-CA" sz="1400"/>
        </a:p>
      </dgm:t>
    </dgm:pt>
    <dgm:pt modelId="{A44F7F75-E62D-DC43-883E-F2C9F085020D}" type="sibTrans" cxnId="{8918FE84-E9AA-2F40-9F77-F0541EA1DAB5}">
      <dgm:prSet/>
      <dgm:spPr/>
      <dgm:t>
        <a:bodyPr/>
        <a:lstStyle/>
        <a:p>
          <a:endParaRPr lang="fr-CA" sz="1400"/>
        </a:p>
      </dgm:t>
    </dgm:pt>
    <dgm:pt modelId="{C3470D9D-0B94-5A41-B3DB-BD08E553E90F}">
      <dgm:prSet custT="1"/>
      <dgm:spPr/>
      <dgm:t>
        <a:bodyPr/>
        <a:lstStyle/>
        <a:p>
          <a:r>
            <a:rPr lang="fr-CA" sz="1800" dirty="0"/>
            <a:t>La pratique citoyenne va bien au-delà ....</a:t>
          </a:r>
        </a:p>
      </dgm:t>
    </dgm:pt>
    <dgm:pt modelId="{7F310DCD-05CF-C34B-86FE-ABC8C7B1BB7D}" type="parTrans" cxnId="{93587E40-C7B1-4B49-AFD4-4FBE7A8F2EA5}">
      <dgm:prSet/>
      <dgm:spPr/>
      <dgm:t>
        <a:bodyPr/>
        <a:lstStyle/>
        <a:p>
          <a:endParaRPr lang="fr-CA" sz="1400"/>
        </a:p>
      </dgm:t>
    </dgm:pt>
    <dgm:pt modelId="{F2458EA4-FF6A-D845-A426-BF5B50C42571}" type="sibTrans" cxnId="{93587E40-C7B1-4B49-AFD4-4FBE7A8F2EA5}">
      <dgm:prSet/>
      <dgm:spPr/>
      <dgm:t>
        <a:bodyPr/>
        <a:lstStyle/>
        <a:p>
          <a:endParaRPr lang="fr-CA" sz="1400"/>
        </a:p>
      </dgm:t>
    </dgm:pt>
    <dgm:pt modelId="{31740325-EC60-4801-82DC-78B3DD77F3F7}" type="pres">
      <dgm:prSet presAssocID="{0EF68ADA-8F5E-9A48-99EF-FEDB5867007A}" presName="linear" presStyleCnt="0">
        <dgm:presLayoutVars>
          <dgm:dir/>
          <dgm:animLvl val="lvl"/>
          <dgm:resizeHandles val="exact"/>
        </dgm:presLayoutVars>
      </dgm:prSet>
      <dgm:spPr/>
    </dgm:pt>
    <dgm:pt modelId="{B34C8B70-81D9-41FE-A546-14BA2F7ED821}" type="pres">
      <dgm:prSet presAssocID="{CEC1F776-3F8B-B84C-9C09-6940730E94A6}" presName="parentLin" presStyleCnt="0"/>
      <dgm:spPr/>
    </dgm:pt>
    <dgm:pt modelId="{D669AFD3-17D0-453F-BCC8-1B1318F72AE4}" type="pres">
      <dgm:prSet presAssocID="{CEC1F776-3F8B-B84C-9C09-6940730E94A6}" presName="parentLeftMargin" presStyleLbl="node1" presStyleIdx="0" presStyleCnt="3"/>
      <dgm:spPr/>
    </dgm:pt>
    <dgm:pt modelId="{35117FB1-3CCA-40B3-981C-06ABDB3B354B}" type="pres">
      <dgm:prSet presAssocID="{CEC1F776-3F8B-B84C-9C09-6940730E94A6}" presName="parentText" presStyleLbl="node1" presStyleIdx="0" presStyleCnt="3" custScaleX="119172">
        <dgm:presLayoutVars>
          <dgm:chMax val="0"/>
          <dgm:bulletEnabled val="1"/>
        </dgm:presLayoutVars>
      </dgm:prSet>
      <dgm:spPr/>
    </dgm:pt>
    <dgm:pt modelId="{B4BECD77-547A-4F63-A150-D65442B05DC2}" type="pres">
      <dgm:prSet presAssocID="{CEC1F776-3F8B-B84C-9C09-6940730E94A6}" presName="negativeSpace" presStyleCnt="0"/>
      <dgm:spPr/>
    </dgm:pt>
    <dgm:pt modelId="{C747A345-FAA1-4A0D-AB23-1828DA5B6347}" type="pres">
      <dgm:prSet presAssocID="{CEC1F776-3F8B-B84C-9C09-6940730E94A6}" presName="childText" presStyleLbl="conFgAcc1" presStyleIdx="0" presStyleCnt="3">
        <dgm:presLayoutVars>
          <dgm:bulletEnabled val="1"/>
        </dgm:presLayoutVars>
      </dgm:prSet>
      <dgm:spPr/>
    </dgm:pt>
    <dgm:pt modelId="{6C6AF8A0-409F-4FCA-B68D-9E4FF4D61C56}" type="pres">
      <dgm:prSet presAssocID="{553FB414-AB95-AC4B-BA60-8AE047505B3F}" presName="spaceBetweenRectangles" presStyleCnt="0"/>
      <dgm:spPr/>
    </dgm:pt>
    <dgm:pt modelId="{82B682ED-6733-4122-B4FC-EEBBBFE733E7}" type="pres">
      <dgm:prSet presAssocID="{09B24E0A-C277-B04B-A451-6B09624E123F}" presName="parentLin" presStyleCnt="0"/>
      <dgm:spPr/>
    </dgm:pt>
    <dgm:pt modelId="{2EC9CCF7-319F-472C-9F3F-08CA0BCE02DC}" type="pres">
      <dgm:prSet presAssocID="{09B24E0A-C277-B04B-A451-6B09624E123F}" presName="parentLeftMargin" presStyleLbl="node1" presStyleIdx="0" presStyleCnt="3"/>
      <dgm:spPr/>
    </dgm:pt>
    <dgm:pt modelId="{C4B12032-C8CA-40D2-9C8A-3111ADFF101C}" type="pres">
      <dgm:prSet presAssocID="{09B24E0A-C277-B04B-A451-6B09624E123F}" presName="parentText" presStyleLbl="node1" presStyleIdx="1" presStyleCnt="3" custScaleX="118790">
        <dgm:presLayoutVars>
          <dgm:chMax val="0"/>
          <dgm:bulletEnabled val="1"/>
        </dgm:presLayoutVars>
      </dgm:prSet>
      <dgm:spPr/>
    </dgm:pt>
    <dgm:pt modelId="{EC310E6C-DF0C-48E9-93EC-360D4674F846}" type="pres">
      <dgm:prSet presAssocID="{09B24E0A-C277-B04B-A451-6B09624E123F}" presName="negativeSpace" presStyleCnt="0"/>
      <dgm:spPr/>
    </dgm:pt>
    <dgm:pt modelId="{8C24A9CE-A2E7-46B3-ADE2-A4D5154CD835}" type="pres">
      <dgm:prSet presAssocID="{09B24E0A-C277-B04B-A451-6B09624E123F}" presName="childText" presStyleLbl="conFgAcc1" presStyleIdx="1" presStyleCnt="3">
        <dgm:presLayoutVars>
          <dgm:bulletEnabled val="1"/>
        </dgm:presLayoutVars>
      </dgm:prSet>
      <dgm:spPr/>
    </dgm:pt>
    <dgm:pt modelId="{C171E92C-0D1C-4529-AC5A-DCA1E100E9C3}" type="pres">
      <dgm:prSet presAssocID="{B89955D6-1273-4448-ABDF-48A6043BBA89}" presName="spaceBetweenRectangles" presStyleCnt="0"/>
      <dgm:spPr/>
    </dgm:pt>
    <dgm:pt modelId="{C74AFA6A-674F-415A-A530-CC7B45FC46E2}" type="pres">
      <dgm:prSet presAssocID="{64B83B03-B746-604B-9E0F-0D37BE124D36}" presName="parentLin" presStyleCnt="0"/>
      <dgm:spPr/>
    </dgm:pt>
    <dgm:pt modelId="{481D0300-960A-4799-AE27-FD02CF0EA1EB}" type="pres">
      <dgm:prSet presAssocID="{64B83B03-B746-604B-9E0F-0D37BE124D36}" presName="parentLeftMargin" presStyleLbl="node1" presStyleIdx="1" presStyleCnt="3"/>
      <dgm:spPr/>
    </dgm:pt>
    <dgm:pt modelId="{6CD88C5E-C079-47BA-BCDD-770D92005D9C}" type="pres">
      <dgm:prSet presAssocID="{64B83B03-B746-604B-9E0F-0D37BE124D36}" presName="parentText" presStyleLbl="node1" presStyleIdx="2" presStyleCnt="3" custScaleX="118878">
        <dgm:presLayoutVars>
          <dgm:chMax val="0"/>
          <dgm:bulletEnabled val="1"/>
        </dgm:presLayoutVars>
      </dgm:prSet>
      <dgm:spPr/>
    </dgm:pt>
    <dgm:pt modelId="{E18FCE43-4905-4C63-B38C-A59013855010}" type="pres">
      <dgm:prSet presAssocID="{64B83B03-B746-604B-9E0F-0D37BE124D36}" presName="negativeSpace" presStyleCnt="0"/>
      <dgm:spPr/>
    </dgm:pt>
    <dgm:pt modelId="{321F6B1A-279D-4311-BB08-66EECEC3E663}" type="pres">
      <dgm:prSet presAssocID="{64B83B03-B746-604B-9E0F-0D37BE124D36}" presName="childText" presStyleLbl="conFgAcc1" presStyleIdx="2" presStyleCnt="3">
        <dgm:presLayoutVars>
          <dgm:bulletEnabled val="1"/>
        </dgm:presLayoutVars>
      </dgm:prSet>
      <dgm:spPr/>
    </dgm:pt>
  </dgm:ptLst>
  <dgm:cxnLst>
    <dgm:cxn modelId="{3177AF07-92A9-4AC6-945B-4EAB88980F7B}" type="presOf" srcId="{CEC1F776-3F8B-B84C-9C09-6940730E94A6}" destId="{35117FB1-3CCA-40B3-981C-06ABDB3B354B}" srcOrd="1" destOrd="0" presId="urn:microsoft.com/office/officeart/2005/8/layout/list1"/>
    <dgm:cxn modelId="{F1C1AF0A-35FB-4B65-A6F8-11095FCAF6EB}" type="presOf" srcId="{98B0196B-FB7F-D844-9B48-51542ED41DA0}" destId="{C747A345-FAA1-4A0D-AB23-1828DA5B6347}" srcOrd="0" destOrd="2" presId="urn:microsoft.com/office/officeart/2005/8/layout/list1"/>
    <dgm:cxn modelId="{C209FE0E-A095-3A49-BA68-07470E4A36BD}" srcId="{CEC1F776-3F8B-B84C-9C09-6940730E94A6}" destId="{DF645932-D683-A643-99CD-C621E993849B}" srcOrd="1" destOrd="0" parTransId="{C207F06A-62F9-0D4C-8E28-AC54517D26B1}" sibTransId="{9F98DEAB-BDE1-C648-82E7-FD584AF1C2CF}"/>
    <dgm:cxn modelId="{11E9E413-853C-48D1-9563-0039C9249C83}" type="presOf" srcId="{827955CD-4832-D844-A7EB-BF668AD59789}" destId="{8C24A9CE-A2E7-46B3-ADE2-A4D5154CD835}" srcOrd="0" destOrd="2" presId="urn:microsoft.com/office/officeart/2005/8/layout/list1"/>
    <dgm:cxn modelId="{144C6714-99FB-4484-997E-61C62063E329}" type="presOf" srcId="{8BDE6B09-7426-F441-98E4-558DAF561863}" destId="{8C24A9CE-A2E7-46B3-ADE2-A4D5154CD835}" srcOrd="0" destOrd="3" presId="urn:microsoft.com/office/officeart/2005/8/layout/list1"/>
    <dgm:cxn modelId="{88DC4A15-AD1D-A140-A85C-2BF39601FA6F}" srcId="{09B24E0A-C277-B04B-A451-6B09624E123F}" destId="{827955CD-4832-D844-A7EB-BF668AD59789}" srcOrd="2" destOrd="0" parTransId="{E28C581C-7F6E-1242-8366-784E79C7AB0C}" sibTransId="{8CB5777F-B90F-C044-AA7A-20F65DB39A73}"/>
    <dgm:cxn modelId="{ECC12A18-EA2F-4EAC-B674-A817402F7BCC}" type="presOf" srcId="{64B83B03-B746-604B-9E0F-0D37BE124D36}" destId="{481D0300-960A-4799-AE27-FD02CF0EA1EB}" srcOrd="0" destOrd="0" presId="urn:microsoft.com/office/officeart/2005/8/layout/list1"/>
    <dgm:cxn modelId="{DCB16319-EDE6-8043-891E-DCCF07EFBC69}" srcId="{0EF68ADA-8F5E-9A48-99EF-FEDB5867007A}" destId="{09B24E0A-C277-B04B-A451-6B09624E123F}" srcOrd="1" destOrd="0" parTransId="{3767B54D-71BE-2845-9ED9-548130868A5B}" sibTransId="{B89955D6-1273-4448-ABDF-48A6043BBA89}"/>
    <dgm:cxn modelId="{D448AA2D-AA61-47CE-8714-D700FB78B2FC}" type="presOf" srcId="{09B24E0A-C277-B04B-A451-6B09624E123F}" destId="{2EC9CCF7-319F-472C-9F3F-08CA0BCE02DC}" srcOrd="0" destOrd="0" presId="urn:microsoft.com/office/officeart/2005/8/layout/list1"/>
    <dgm:cxn modelId="{83A79637-59B5-497E-AAFF-77B728A6CB66}" type="presOf" srcId="{61810238-4CDE-AB40-BF8A-B806F0014BC8}" destId="{8C24A9CE-A2E7-46B3-ADE2-A4D5154CD835}" srcOrd="0" destOrd="0" presId="urn:microsoft.com/office/officeart/2005/8/layout/list1"/>
    <dgm:cxn modelId="{93587E40-C7B1-4B49-AFD4-4FBE7A8F2EA5}" srcId="{64B83B03-B746-604B-9E0F-0D37BE124D36}" destId="{C3470D9D-0B94-5A41-B3DB-BD08E553E90F}" srcOrd="0" destOrd="0" parTransId="{7F310DCD-05CF-C34B-86FE-ABC8C7B1BB7D}" sibTransId="{F2458EA4-FF6A-D845-A426-BF5B50C42571}"/>
    <dgm:cxn modelId="{879F3261-9416-CD48-94B6-AEE7735208F0}" srcId="{09B24E0A-C277-B04B-A451-6B09624E123F}" destId="{61810238-4CDE-AB40-BF8A-B806F0014BC8}" srcOrd="0" destOrd="0" parTransId="{0A95DE9F-8C9F-994B-93B8-46373331AFD3}" sibTransId="{A263B2A4-89CA-1248-AC6E-EADBE20EC4CC}"/>
    <dgm:cxn modelId="{CB5AE266-F938-6B48-BE40-F04BF668A6CE}" srcId="{09B24E0A-C277-B04B-A451-6B09624E123F}" destId="{B25B1B4A-522C-BA42-8ECC-D8F6B5F815D6}" srcOrd="1" destOrd="0" parTransId="{2778FC76-2D25-4943-93D3-631CDC7E86E9}" sibTransId="{ADB53843-C52A-CD42-9260-0E5543708FDF}"/>
    <dgm:cxn modelId="{7A974B48-24C2-D645-989E-1A9FCEDACE0B}" srcId="{CEC1F776-3F8B-B84C-9C09-6940730E94A6}" destId="{D1805F34-FFC8-7842-870D-E4E5F1B89B31}" srcOrd="0" destOrd="0" parTransId="{3C3A33D4-D20D-B040-8AC1-AD44554D1D54}" sibTransId="{09244EAD-8816-F947-965D-E126C52A0D85}"/>
    <dgm:cxn modelId="{FB404D4C-0F54-844F-87EA-95CB30CA9D24}" srcId="{09B24E0A-C277-B04B-A451-6B09624E123F}" destId="{8BDE6B09-7426-F441-98E4-558DAF561863}" srcOrd="3" destOrd="0" parTransId="{0210F985-5BC6-5242-A3A9-513856EA5774}" sibTransId="{669AFB19-D24F-FF41-B176-2218F46B7CB3}"/>
    <dgm:cxn modelId="{68B56F4C-3A2F-4276-B229-136323FF0C10}" type="presOf" srcId="{64B83B03-B746-604B-9E0F-0D37BE124D36}" destId="{6CD88C5E-C079-47BA-BCDD-770D92005D9C}" srcOrd="1" destOrd="0" presId="urn:microsoft.com/office/officeart/2005/8/layout/list1"/>
    <dgm:cxn modelId="{84C3CD6D-4D9F-467A-AE4B-06C0DC5510E6}" type="presOf" srcId="{B25B1B4A-522C-BA42-8ECC-D8F6B5F815D6}" destId="{8C24A9CE-A2E7-46B3-ADE2-A4D5154CD835}" srcOrd="0" destOrd="1" presId="urn:microsoft.com/office/officeart/2005/8/layout/list1"/>
    <dgm:cxn modelId="{5ED1A053-4245-4F7B-83D4-FB33BD16D931}" type="presOf" srcId="{C3470D9D-0B94-5A41-B3DB-BD08E553E90F}" destId="{321F6B1A-279D-4311-BB08-66EECEC3E663}" srcOrd="0" destOrd="0" presId="urn:microsoft.com/office/officeart/2005/8/layout/list1"/>
    <dgm:cxn modelId="{1A6A3058-C486-0548-8E0A-81EF08789C0B}" srcId="{0EF68ADA-8F5E-9A48-99EF-FEDB5867007A}" destId="{CEC1F776-3F8B-B84C-9C09-6940730E94A6}" srcOrd="0" destOrd="0" parTransId="{B68F6614-151D-8141-AD8D-143E845A5A1B}" sibTransId="{553FB414-AB95-AC4B-BA60-8AE047505B3F}"/>
    <dgm:cxn modelId="{044C6D78-F4D3-1A43-BF62-32D324ACF860}" srcId="{CEC1F776-3F8B-B84C-9C09-6940730E94A6}" destId="{98B0196B-FB7F-D844-9B48-51542ED41DA0}" srcOrd="2" destOrd="0" parTransId="{A11875EF-BE4C-DE49-9253-DA7A22B63EDC}" sibTransId="{7085B7A9-55E8-274F-BB50-90AC37DC9FE4}"/>
    <dgm:cxn modelId="{80CCD580-468D-3243-BE3B-6A9D52F2A2AB}" srcId="{CEC1F776-3F8B-B84C-9C09-6940730E94A6}" destId="{0ED59B9A-4D14-C449-A1C7-9DEA8B2BB31D}" srcOrd="3" destOrd="0" parTransId="{0B73530F-C27F-B541-BB9E-2B7C14778129}" sibTransId="{6D5A210B-8D80-C744-8309-3926D95CD66A}"/>
    <dgm:cxn modelId="{8918FE84-E9AA-2F40-9F77-F0541EA1DAB5}" srcId="{0EF68ADA-8F5E-9A48-99EF-FEDB5867007A}" destId="{64B83B03-B746-604B-9E0F-0D37BE124D36}" srcOrd="2" destOrd="0" parTransId="{E0A58CF3-8A05-244F-87FA-3A073221F240}" sibTransId="{A44F7F75-E62D-DC43-883E-F2C9F085020D}"/>
    <dgm:cxn modelId="{7C58338A-2BC7-4F70-BA1E-0E9367FE1482}" type="presOf" srcId="{CEC1F776-3F8B-B84C-9C09-6940730E94A6}" destId="{D669AFD3-17D0-453F-BCC8-1B1318F72AE4}" srcOrd="0" destOrd="0" presId="urn:microsoft.com/office/officeart/2005/8/layout/list1"/>
    <dgm:cxn modelId="{1471FDB0-752C-4CC0-B3CA-61C0873BE992}" type="presOf" srcId="{00E30649-7FEB-6248-8BA8-3838CD80A7E1}" destId="{8C24A9CE-A2E7-46B3-ADE2-A4D5154CD835}" srcOrd="0" destOrd="4" presId="urn:microsoft.com/office/officeart/2005/8/layout/list1"/>
    <dgm:cxn modelId="{957816B2-E3BE-4BC6-8366-8D413DD0145B}" type="presOf" srcId="{0EF68ADA-8F5E-9A48-99EF-FEDB5867007A}" destId="{31740325-EC60-4801-82DC-78B3DD77F3F7}" srcOrd="0" destOrd="0" presId="urn:microsoft.com/office/officeart/2005/8/layout/list1"/>
    <dgm:cxn modelId="{0083ADBA-4A45-4183-BCC3-8F6DAA55B7A2}" type="presOf" srcId="{09B24E0A-C277-B04B-A451-6B09624E123F}" destId="{C4B12032-C8CA-40D2-9C8A-3111ADFF101C}" srcOrd="1" destOrd="0" presId="urn:microsoft.com/office/officeart/2005/8/layout/list1"/>
    <dgm:cxn modelId="{4FD658C7-A45C-4490-8330-E699AF66E395}" type="presOf" srcId="{D1805F34-FFC8-7842-870D-E4E5F1B89B31}" destId="{C747A345-FAA1-4A0D-AB23-1828DA5B6347}" srcOrd="0" destOrd="0" presId="urn:microsoft.com/office/officeart/2005/8/layout/list1"/>
    <dgm:cxn modelId="{929A74D2-D4A6-874B-A281-8A5A07ECB117}" srcId="{09B24E0A-C277-B04B-A451-6B09624E123F}" destId="{00E30649-7FEB-6248-8BA8-3838CD80A7E1}" srcOrd="4" destOrd="0" parTransId="{BE514E64-27A9-894E-88B0-84D431394CC5}" sibTransId="{6B1C8E0C-8643-BB4F-937D-8C60DEFDCD09}"/>
    <dgm:cxn modelId="{DE43D3F8-90F5-4FFB-A59F-29A30ECCCC43}" type="presOf" srcId="{0ED59B9A-4D14-C449-A1C7-9DEA8B2BB31D}" destId="{C747A345-FAA1-4A0D-AB23-1828DA5B6347}" srcOrd="0" destOrd="3" presId="urn:microsoft.com/office/officeart/2005/8/layout/list1"/>
    <dgm:cxn modelId="{A8F93DFD-BF8E-472E-A21E-3BD686DD6EFF}" type="presOf" srcId="{DF645932-D683-A643-99CD-C621E993849B}" destId="{C747A345-FAA1-4A0D-AB23-1828DA5B6347}" srcOrd="0" destOrd="1" presId="urn:microsoft.com/office/officeart/2005/8/layout/list1"/>
    <dgm:cxn modelId="{300188B1-3419-4EA4-A381-9950A5DD1777}" type="presParOf" srcId="{31740325-EC60-4801-82DC-78B3DD77F3F7}" destId="{B34C8B70-81D9-41FE-A546-14BA2F7ED821}" srcOrd="0" destOrd="0" presId="urn:microsoft.com/office/officeart/2005/8/layout/list1"/>
    <dgm:cxn modelId="{CE017F23-B250-4A4A-9189-41B682DA9644}" type="presParOf" srcId="{B34C8B70-81D9-41FE-A546-14BA2F7ED821}" destId="{D669AFD3-17D0-453F-BCC8-1B1318F72AE4}" srcOrd="0" destOrd="0" presId="urn:microsoft.com/office/officeart/2005/8/layout/list1"/>
    <dgm:cxn modelId="{8DD9DE9A-711D-4784-8FD4-3339EB2D7081}" type="presParOf" srcId="{B34C8B70-81D9-41FE-A546-14BA2F7ED821}" destId="{35117FB1-3CCA-40B3-981C-06ABDB3B354B}" srcOrd="1" destOrd="0" presId="urn:microsoft.com/office/officeart/2005/8/layout/list1"/>
    <dgm:cxn modelId="{5F8027F5-6B08-4885-9D2E-0CC113B62C8C}" type="presParOf" srcId="{31740325-EC60-4801-82DC-78B3DD77F3F7}" destId="{B4BECD77-547A-4F63-A150-D65442B05DC2}" srcOrd="1" destOrd="0" presId="urn:microsoft.com/office/officeart/2005/8/layout/list1"/>
    <dgm:cxn modelId="{AD032ED0-0B82-4561-9A4A-F3C17649FEAB}" type="presParOf" srcId="{31740325-EC60-4801-82DC-78B3DD77F3F7}" destId="{C747A345-FAA1-4A0D-AB23-1828DA5B6347}" srcOrd="2" destOrd="0" presId="urn:microsoft.com/office/officeart/2005/8/layout/list1"/>
    <dgm:cxn modelId="{5C8A2697-6B22-4D9E-B2C9-F1096459D048}" type="presParOf" srcId="{31740325-EC60-4801-82DC-78B3DD77F3F7}" destId="{6C6AF8A0-409F-4FCA-B68D-9E4FF4D61C56}" srcOrd="3" destOrd="0" presId="urn:microsoft.com/office/officeart/2005/8/layout/list1"/>
    <dgm:cxn modelId="{05E3FD3D-D537-4A52-AD1C-A527C807DFC1}" type="presParOf" srcId="{31740325-EC60-4801-82DC-78B3DD77F3F7}" destId="{82B682ED-6733-4122-B4FC-EEBBBFE733E7}" srcOrd="4" destOrd="0" presId="urn:microsoft.com/office/officeart/2005/8/layout/list1"/>
    <dgm:cxn modelId="{1CE6D36D-3579-4B3C-A068-04EA293CF2E8}" type="presParOf" srcId="{82B682ED-6733-4122-B4FC-EEBBBFE733E7}" destId="{2EC9CCF7-319F-472C-9F3F-08CA0BCE02DC}" srcOrd="0" destOrd="0" presId="urn:microsoft.com/office/officeart/2005/8/layout/list1"/>
    <dgm:cxn modelId="{7D821E64-27C8-4E49-845E-9E33DFF7C462}" type="presParOf" srcId="{82B682ED-6733-4122-B4FC-EEBBBFE733E7}" destId="{C4B12032-C8CA-40D2-9C8A-3111ADFF101C}" srcOrd="1" destOrd="0" presId="urn:microsoft.com/office/officeart/2005/8/layout/list1"/>
    <dgm:cxn modelId="{A1A6A60A-0B14-4768-AF66-581336BD40D3}" type="presParOf" srcId="{31740325-EC60-4801-82DC-78B3DD77F3F7}" destId="{EC310E6C-DF0C-48E9-93EC-360D4674F846}" srcOrd="5" destOrd="0" presId="urn:microsoft.com/office/officeart/2005/8/layout/list1"/>
    <dgm:cxn modelId="{7E6A9D10-D13A-46F5-B9A2-B89680B69F9E}" type="presParOf" srcId="{31740325-EC60-4801-82DC-78B3DD77F3F7}" destId="{8C24A9CE-A2E7-46B3-ADE2-A4D5154CD835}" srcOrd="6" destOrd="0" presId="urn:microsoft.com/office/officeart/2005/8/layout/list1"/>
    <dgm:cxn modelId="{6D9070D8-6E1A-4692-BF54-7E740EB6C1BE}" type="presParOf" srcId="{31740325-EC60-4801-82DC-78B3DD77F3F7}" destId="{C171E92C-0D1C-4529-AC5A-DCA1E100E9C3}" srcOrd="7" destOrd="0" presId="urn:microsoft.com/office/officeart/2005/8/layout/list1"/>
    <dgm:cxn modelId="{1ECB58A2-2ABC-4251-B1E9-7973FC680F31}" type="presParOf" srcId="{31740325-EC60-4801-82DC-78B3DD77F3F7}" destId="{C74AFA6A-674F-415A-A530-CC7B45FC46E2}" srcOrd="8" destOrd="0" presId="urn:microsoft.com/office/officeart/2005/8/layout/list1"/>
    <dgm:cxn modelId="{C273572D-DE22-452F-BBA2-0B30D6929E2C}" type="presParOf" srcId="{C74AFA6A-674F-415A-A530-CC7B45FC46E2}" destId="{481D0300-960A-4799-AE27-FD02CF0EA1EB}" srcOrd="0" destOrd="0" presId="urn:microsoft.com/office/officeart/2005/8/layout/list1"/>
    <dgm:cxn modelId="{DB825544-4FFA-4E77-85D4-5D7E27353C1B}" type="presParOf" srcId="{C74AFA6A-674F-415A-A530-CC7B45FC46E2}" destId="{6CD88C5E-C079-47BA-BCDD-770D92005D9C}" srcOrd="1" destOrd="0" presId="urn:microsoft.com/office/officeart/2005/8/layout/list1"/>
    <dgm:cxn modelId="{8032A68F-17C8-4197-8F5F-F52A2C3F0D15}" type="presParOf" srcId="{31740325-EC60-4801-82DC-78B3DD77F3F7}" destId="{E18FCE43-4905-4C63-B38C-A59013855010}" srcOrd="9" destOrd="0" presId="urn:microsoft.com/office/officeart/2005/8/layout/list1"/>
    <dgm:cxn modelId="{5BDF01C6-42CB-495C-A9BE-40B0B55CF51F}" type="presParOf" srcId="{31740325-EC60-4801-82DC-78B3DD77F3F7}" destId="{321F6B1A-279D-4311-BB08-66EECEC3E663}" srcOrd="10" destOrd="0" presId="urn:microsoft.com/office/officeart/2005/8/layout/list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929281-7A36-DD45-A9FD-5D262FD20178}"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fr-CA"/>
        </a:p>
      </dgm:t>
    </dgm:pt>
    <dgm:pt modelId="{62F149D7-D3FD-8149-B47C-90CD6824CBD0}">
      <dgm:prSet custT="1"/>
      <dgm:spPr/>
      <dgm:t>
        <a:bodyPr/>
        <a:lstStyle/>
        <a:p>
          <a:r>
            <a:rPr lang="fr-CA" sz="2400" b="1" i="1"/>
            <a:t>Pourquoi ? </a:t>
          </a:r>
          <a:endParaRPr lang="fr-CA" sz="2400" b="1" dirty="0"/>
        </a:p>
      </dgm:t>
    </dgm:pt>
    <dgm:pt modelId="{CDC418CF-BEB2-734E-9EFD-7D518B68CA2F}" type="parTrans" cxnId="{F1338E01-E437-0947-8E8F-C34F0072847C}">
      <dgm:prSet/>
      <dgm:spPr/>
      <dgm:t>
        <a:bodyPr/>
        <a:lstStyle/>
        <a:p>
          <a:endParaRPr lang="fr-CA"/>
        </a:p>
      </dgm:t>
    </dgm:pt>
    <dgm:pt modelId="{C371870A-6F42-0442-B8C8-91B1EFCECF7B}" type="sibTrans" cxnId="{F1338E01-E437-0947-8E8F-C34F0072847C}">
      <dgm:prSet/>
      <dgm:spPr/>
      <dgm:t>
        <a:bodyPr/>
        <a:lstStyle/>
        <a:p>
          <a:endParaRPr lang="fr-CA"/>
        </a:p>
      </dgm:t>
    </dgm:pt>
    <dgm:pt modelId="{E298E94A-2901-3C41-B7E0-F93EBEF62379}">
      <dgm:prSet custT="1"/>
      <dgm:spPr/>
      <dgm:t>
        <a:bodyPr/>
        <a:lstStyle/>
        <a:p>
          <a:r>
            <a:rPr lang="fr-CA" sz="3200" b="1" i="1" dirty="0">
              <a:solidFill>
                <a:schemeClr val="bg1"/>
              </a:solidFill>
            </a:rPr>
            <a:t>Quoi ? Qu’est-ce que l’expérience loisir ?</a:t>
          </a:r>
          <a:endParaRPr lang="fr-CA" sz="3200" b="1" dirty="0">
            <a:solidFill>
              <a:schemeClr val="bg1"/>
            </a:solidFill>
          </a:endParaRPr>
        </a:p>
      </dgm:t>
    </dgm:pt>
    <dgm:pt modelId="{9C79FD50-2B04-3B41-B304-680D03FDE9C6}" type="parTrans" cxnId="{E29BDBC7-C5F3-EA4F-B1F7-A3C1FA9C9066}">
      <dgm:prSet/>
      <dgm:spPr/>
      <dgm:t>
        <a:bodyPr/>
        <a:lstStyle/>
        <a:p>
          <a:endParaRPr lang="fr-CA"/>
        </a:p>
      </dgm:t>
    </dgm:pt>
    <dgm:pt modelId="{EE1CE197-AE01-D94B-817B-5A8B11F5B6C1}" type="sibTrans" cxnId="{E29BDBC7-C5F3-EA4F-B1F7-A3C1FA9C9066}">
      <dgm:prSet/>
      <dgm:spPr/>
      <dgm:t>
        <a:bodyPr/>
        <a:lstStyle/>
        <a:p>
          <a:endParaRPr lang="fr-CA"/>
        </a:p>
      </dgm:t>
    </dgm:pt>
    <dgm:pt modelId="{EC7BC261-435C-3746-B864-6258804C60FC}">
      <dgm:prSet custT="1"/>
      <dgm:spPr/>
      <dgm:t>
        <a:bodyPr/>
        <a:lstStyle/>
        <a:p>
          <a:r>
            <a:rPr lang="fr-CA" sz="2400" b="1" i="1"/>
            <a:t>Comment ?</a:t>
          </a:r>
          <a:endParaRPr lang="fr-CA" sz="2400" b="1" dirty="0"/>
        </a:p>
      </dgm:t>
    </dgm:pt>
    <dgm:pt modelId="{EE374DAD-3BAC-A344-A1CE-54B52DE2CF4D}" type="parTrans" cxnId="{B8C9CEEE-D0C0-7E49-A7C2-B76D9A8B7837}">
      <dgm:prSet/>
      <dgm:spPr/>
      <dgm:t>
        <a:bodyPr/>
        <a:lstStyle/>
        <a:p>
          <a:endParaRPr lang="fr-CA"/>
        </a:p>
      </dgm:t>
    </dgm:pt>
    <dgm:pt modelId="{B2E452C9-8B66-764A-B91C-D30B6D0CAC78}" type="sibTrans" cxnId="{B8C9CEEE-D0C0-7E49-A7C2-B76D9A8B7837}">
      <dgm:prSet/>
      <dgm:spPr/>
      <dgm:t>
        <a:bodyPr/>
        <a:lstStyle/>
        <a:p>
          <a:endParaRPr lang="fr-CA"/>
        </a:p>
      </dgm:t>
    </dgm:pt>
    <dgm:pt modelId="{0CC31A18-0AA4-B743-8C93-5ADCB897567F}">
      <dgm:prSet custT="1"/>
      <dgm:spPr/>
      <dgm:t>
        <a:bodyPr/>
        <a:lstStyle/>
        <a:p>
          <a:r>
            <a:rPr lang="fr-CA" sz="2400" b="1"/>
            <a:t>Défis ?</a:t>
          </a:r>
          <a:endParaRPr lang="fr-CA" sz="2400" b="1" dirty="0"/>
        </a:p>
      </dgm:t>
    </dgm:pt>
    <dgm:pt modelId="{1A83905F-92EE-864F-8BA0-953093B7B936}" type="parTrans" cxnId="{572B5496-44A2-164B-BCE3-D7C55B21D8FB}">
      <dgm:prSet/>
      <dgm:spPr/>
      <dgm:t>
        <a:bodyPr/>
        <a:lstStyle/>
        <a:p>
          <a:endParaRPr lang="fr-CA"/>
        </a:p>
      </dgm:t>
    </dgm:pt>
    <dgm:pt modelId="{A7C2827B-2F01-5440-8D89-1D7449F951ED}" type="sibTrans" cxnId="{572B5496-44A2-164B-BCE3-D7C55B21D8FB}">
      <dgm:prSet/>
      <dgm:spPr/>
      <dgm:t>
        <a:bodyPr/>
        <a:lstStyle/>
        <a:p>
          <a:endParaRPr lang="fr-CA"/>
        </a:p>
      </dgm:t>
    </dgm:pt>
    <dgm:pt modelId="{90D17A57-695D-4BE0-A2D0-6174B6F812B7}" type="pres">
      <dgm:prSet presAssocID="{D8929281-7A36-DD45-A9FD-5D262FD20178}" presName="Name0" presStyleCnt="0">
        <dgm:presLayoutVars>
          <dgm:chMax val="7"/>
          <dgm:chPref val="7"/>
          <dgm:dir/>
        </dgm:presLayoutVars>
      </dgm:prSet>
      <dgm:spPr/>
    </dgm:pt>
    <dgm:pt modelId="{72F737AB-991C-4BAB-A4A7-D5FEEBA4FB3B}" type="pres">
      <dgm:prSet presAssocID="{D8929281-7A36-DD45-A9FD-5D262FD20178}" presName="Name1" presStyleCnt="0"/>
      <dgm:spPr/>
    </dgm:pt>
    <dgm:pt modelId="{6815AC0E-DB84-47E0-8409-E7080225472D}" type="pres">
      <dgm:prSet presAssocID="{D8929281-7A36-DD45-A9FD-5D262FD20178}" presName="cycle" presStyleCnt="0"/>
      <dgm:spPr/>
    </dgm:pt>
    <dgm:pt modelId="{B80E460B-E697-43E3-8F32-F944719DDB5B}" type="pres">
      <dgm:prSet presAssocID="{D8929281-7A36-DD45-A9FD-5D262FD20178}" presName="srcNode" presStyleLbl="node1" presStyleIdx="0" presStyleCnt="4"/>
      <dgm:spPr/>
    </dgm:pt>
    <dgm:pt modelId="{CC8C5F3A-024D-4B03-AD25-93C9E40D043A}" type="pres">
      <dgm:prSet presAssocID="{D8929281-7A36-DD45-A9FD-5D262FD20178}" presName="conn" presStyleLbl="parChTrans1D2" presStyleIdx="0" presStyleCnt="1"/>
      <dgm:spPr/>
    </dgm:pt>
    <dgm:pt modelId="{E4A4B8D3-5A6E-4BC0-B2E1-C3E45DF1CC82}" type="pres">
      <dgm:prSet presAssocID="{D8929281-7A36-DD45-A9FD-5D262FD20178}" presName="extraNode" presStyleLbl="node1" presStyleIdx="0" presStyleCnt="4"/>
      <dgm:spPr/>
    </dgm:pt>
    <dgm:pt modelId="{51C80D54-010E-439C-A592-849C7D7A05DA}" type="pres">
      <dgm:prSet presAssocID="{D8929281-7A36-DD45-A9FD-5D262FD20178}" presName="dstNode" presStyleLbl="node1" presStyleIdx="0" presStyleCnt="4"/>
      <dgm:spPr/>
    </dgm:pt>
    <dgm:pt modelId="{A5ABFA04-1EDC-4749-B3ED-D97AE09C895A}" type="pres">
      <dgm:prSet presAssocID="{62F149D7-D3FD-8149-B47C-90CD6824CBD0}" presName="text_1" presStyleLbl="node1" presStyleIdx="0" presStyleCnt="4">
        <dgm:presLayoutVars>
          <dgm:bulletEnabled val="1"/>
        </dgm:presLayoutVars>
      </dgm:prSet>
      <dgm:spPr/>
    </dgm:pt>
    <dgm:pt modelId="{A4361ACF-1DDC-4C77-B335-2B4F5D713EC4}" type="pres">
      <dgm:prSet presAssocID="{62F149D7-D3FD-8149-B47C-90CD6824CBD0}" presName="accent_1" presStyleCnt="0"/>
      <dgm:spPr/>
    </dgm:pt>
    <dgm:pt modelId="{F73477D8-0A13-406C-BD20-497293FA4701}" type="pres">
      <dgm:prSet presAssocID="{62F149D7-D3FD-8149-B47C-90CD6824CBD0}" presName="accentRepeatNode" presStyleLbl="solidFgAcc1" presStyleIdx="0" presStyleCnt="4"/>
      <dgm:spPr/>
    </dgm:pt>
    <dgm:pt modelId="{A0C20D1E-8D69-4902-9663-4A480DC2441E}" type="pres">
      <dgm:prSet presAssocID="{E298E94A-2901-3C41-B7E0-F93EBEF62379}" presName="text_2" presStyleLbl="node1" presStyleIdx="1" presStyleCnt="4">
        <dgm:presLayoutVars>
          <dgm:bulletEnabled val="1"/>
        </dgm:presLayoutVars>
      </dgm:prSet>
      <dgm:spPr/>
    </dgm:pt>
    <dgm:pt modelId="{28FEB729-7882-4676-9030-3315C5F07114}" type="pres">
      <dgm:prSet presAssocID="{E298E94A-2901-3C41-B7E0-F93EBEF62379}" presName="accent_2" presStyleCnt="0"/>
      <dgm:spPr/>
    </dgm:pt>
    <dgm:pt modelId="{1C137A4B-21F7-4458-98C1-BCFDE6D4B29B}" type="pres">
      <dgm:prSet presAssocID="{E298E94A-2901-3C41-B7E0-F93EBEF62379}" presName="accentRepeatNode" presStyleLbl="solidFgAcc1" presStyleIdx="1" presStyleCnt="4"/>
      <dgm:spPr/>
    </dgm:pt>
    <dgm:pt modelId="{3E90C805-B03D-4BCC-8BEE-B4F8F6E281A0}" type="pres">
      <dgm:prSet presAssocID="{EC7BC261-435C-3746-B864-6258804C60FC}" presName="text_3" presStyleLbl="node1" presStyleIdx="2" presStyleCnt="4">
        <dgm:presLayoutVars>
          <dgm:bulletEnabled val="1"/>
        </dgm:presLayoutVars>
      </dgm:prSet>
      <dgm:spPr/>
    </dgm:pt>
    <dgm:pt modelId="{DDB2806D-1DDE-4CA7-A8A1-27AC5683B871}" type="pres">
      <dgm:prSet presAssocID="{EC7BC261-435C-3746-B864-6258804C60FC}" presName="accent_3" presStyleCnt="0"/>
      <dgm:spPr/>
    </dgm:pt>
    <dgm:pt modelId="{5CE03AE2-8419-43C2-9781-0020B1E600FD}" type="pres">
      <dgm:prSet presAssocID="{EC7BC261-435C-3746-B864-6258804C60FC}" presName="accentRepeatNode" presStyleLbl="solidFgAcc1" presStyleIdx="2" presStyleCnt="4"/>
      <dgm:spPr/>
    </dgm:pt>
    <dgm:pt modelId="{822D539F-E643-4BD6-80E4-575C0AE67FF6}" type="pres">
      <dgm:prSet presAssocID="{0CC31A18-0AA4-B743-8C93-5ADCB897567F}" presName="text_4" presStyleLbl="node1" presStyleIdx="3" presStyleCnt="4">
        <dgm:presLayoutVars>
          <dgm:bulletEnabled val="1"/>
        </dgm:presLayoutVars>
      </dgm:prSet>
      <dgm:spPr/>
    </dgm:pt>
    <dgm:pt modelId="{62A4986F-7DAC-4C35-AC24-3A265E2A592A}" type="pres">
      <dgm:prSet presAssocID="{0CC31A18-0AA4-B743-8C93-5ADCB897567F}" presName="accent_4" presStyleCnt="0"/>
      <dgm:spPr/>
    </dgm:pt>
    <dgm:pt modelId="{FD521FCC-F48D-4F3D-9CA3-B443105A9CC0}" type="pres">
      <dgm:prSet presAssocID="{0CC31A18-0AA4-B743-8C93-5ADCB897567F}" presName="accentRepeatNode" presStyleLbl="solidFgAcc1" presStyleIdx="3" presStyleCnt="4"/>
      <dgm:spPr/>
    </dgm:pt>
  </dgm:ptLst>
  <dgm:cxnLst>
    <dgm:cxn modelId="{F1338E01-E437-0947-8E8F-C34F0072847C}" srcId="{D8929281-7A36-DD45-A9FD-5D262FD20178}" destId="{62F149D7-D3FD-8149-B47C-90CD6824CBD0}" srcOrd="0" destOrd="0" parTransId="{CDC418CF-BEB2-734E-9EFD-7D518B68CA2F}" sibTransId="{C371870A-6F42-0442-B8C8-91B1EFCECF7B}"/>
    <dgm:cxn modelId="{46966C16-2DA6-4F31-B3CD-2A66FE1E8E62}" type="presOf" srcId="{C371870A-6F42-0442-B8C8-91B1EFCECF7B}" destId="{CC8C5F3A-024D-4B03-AD25-93C9E40D043A}" srcOrd="0" destOrd="0" presId="urn:microsoft.com/office/officeart/2008/layout/VerticalCurvedList"/>
    <dgm:cxn modelId="{00441F63-F23B-4720-B7F8-B2EE517D5EE7}" type="presOf" srcId="{E298E94A-2901-3C41-B7E0-F93EBEF62379}" destId="{A0C20D1E-8D69-4902-9663-4A480DC2441E}" srcOrd="0" destOrd="0" presId="urn:microsoft.com/office/officeart/2008/layout/VerticalCurvedList"/>
    <dgm:cxn modelId="{61B51C96-92CD-404E-A6AF-50BC61F69582}" type="presOf" srcId="{EC7BC261-435C-3746-B864-6258804C60FC}" destId="{3E90C805-B03D-4BCC-8BEE-B4F8F6E281A0}" srcOrd="0" destOrd="0" presId="urn:microsoft.com/office/officeart/2008/layout/VerticalCurvedList"/>
    <dgm:cxn modelId="{572B5496-44A2-164B-BCE3-D7C55B21D8FB}" srcId="{D8929281-7A36-DD45-A9FD-5D262FD20178}" destId="{0CC31A18-0AA4-B743-8C93-5ADCB897567F}" srcOrd="3" destOrd="0" parTransId="{1A83905F-92EE-864F-8BA0-953093B7B936}" sibTransId="{A7C2827B-2F01-5440-8D89-1D7449F951ED}"/>
    <dgm:cxn modelId="{2959C09D-4679-4AAF-82D2-9B86953EBA28}" type="presOf" srcId="{0CC31A18-0AA4-B743-8C93-5ADCB897567F}" destId="{822D539F-E643-4BD6-80E4-575C0AE67FF6}" srcOrd="0" destOrd="0" presId="urn:microsoft.com/office/officeart/2008/layout/VerticalCurvedList"/>
    <dgm:cxn modelId="{E29BDBC7-C5F3-EA4F-B1F7-A3C1FA9C9066}" srcId="{D8929281-7A36-DD45-A9FD-5D262FD20178}" destId="{E298E94A-2901-3C41-B7E0-F93EBEF62379}" srcOrd="1" destOrd="0" parTransId="{9C79FD50-2B04-3B41-B304-680D03FDE9C6}" sibTransId="{EE1CE197-AE01-D94B-817B-5A8B11F5B6C1}"/>
    <dgm:cxn modelId="{12AE50EA-0864-4725-BD47-230BC1AB6F76}" type="presOf" srcId="{62F149D7-D3FD-8149-B47C-90CD6824CBD0}" destId="{A5ABFA04-1EDC-4749-B3ED-D97AE09C895A}" srcOrd="0" destOrd="0" presId="urn:microsoft.com/office/officeart/2008/layout/VerticalCurvedList"/>
    <dgm:cxn modelId="{ECB174EC-6EA7-4538-8E83-9569DBEF35DA}" type="presOf" srcId="{D8929281-7A36-DD45-A9FD-5D262FD20178}" destId="{90D17A57-695D-4BE0-A2D0-6174B6F812B7}" srcOrd="0" destOrd="0" presId="urn:microsoft.com/office/officeart/2008/layout/VerticalCurvedList"/>
    <dgm:cxn modelId="{B8C9CEEE-D0C0-7E49-A7C2-B76D9A8B7837}" srcId="{D8929281-7A36-DD45-A9FD-5D262FD20178}" destId="{EC7BC261-435C-3746-B864-6258804C60FC}" srcOrd="2" destOrd="0" parTransId="{EE374DAD-3BAC-A344-A1CE-54B52DE2CF4D}" sibTransId="{B2E452C9-8B66-764A-B91C-D30B6D0CAC78}"/>
    <dgm:cxn modelId="{F7D7BDAB-159F-41E4-AFA9-22D69FBC4A92}" type="presParOf" srcId="{90D17A57-695D-4BE0-A2D0-6174B6F812B7}" destId="{72F737AB-991C-4BAB-A4A7-D5FEEBA4FB3B}" srcOrd="0" destOrd="0" presId="urn:microsoft.com/office/officeart/2008/layout/VerticalCurvedList"/>
    <dgm:cxn modelId="{29853804-4F87-4472-BA16-8F93A46B4AA4}" type="presParOf" srcId="{72F737AB-991C-4BAB-A4A7-D5FEEBA4FB3B}" destId="{6815AC0E-DB84-47E0-8409-E7080225472D}" srcOrd="0" destOrd="0" presId="urn:microsoft.com/office/officeart/2008/layout/VerticalCurvedList"/>
    <dgm:cxn modelId="{97157B2C-0078-48D1-B9C2-2ECB2D345786}" type="presParOf" srcId="{6815AC0E-DB84-47E0-8409-E7080225472D}" destId="{B80E460B-E697-43E3-8F32-F944719DDB5B}" srcOrd="0" destOrd="0" presId="urn:microsoft.com/office/officeart/2008/layout/VerticalCurvedList"/>
    <dgm:cxn modelId="{0BFF36D6-5526-4A5B-9728-1FA195EF7F2E}" type="presParOf" srcId="{6815AC0E-DB84-47E0-8409-E7080225472D}" destId="{CC8C5F3A-024D-4B03-AD25-93C9E40D043A}" srcOrd="1" destOrd="0" presId="urn:microsoft.com/office/officeart/2008/layout/VerticalCurvedList"/>
    <dgm:cxn modelId="{56EE7DD2-D253-43A9-9C81-CE2EE3BE85E7}" type="presParOf" srcId="{6815AC0E-DB84-47E0-8409-E7080225472D}" destId="{E4A4B8D3-5A6E-4BC0-B2E1-C3E45DF1CC82}" srcOrd="2" destOrd="0" presId="urn:microsoft.com/office/officeart/2008/layout/VerticalCurvedList"/>
    <dgm:cxn modelId="{860BB40E-A13F-4194-B241-B75D6905840A}" type="presParOf" srcId="{6815AC0E-DB84-47E0-8409-E7080225472D}" destId="{51C80D54-010E-439C-A592-849C7D7A05DA}" srcOrd="3" destOrd="0" presId="urn:microsoft.com/office/officeart/2008/layout/VerticalCurvedList"/>
    <dgm:cxn modelId="{C61C9B78-C07D-41B6-ADB6-4DF66F2E0C84}" type="presParOf" srcId="{72F737AB-991C-4BAB-A4A7-D5FEEBA4FB3B}" destId="{A5ABFA04-1EDC-4749-B3ED-D97AE09C895A}" srcOrd="1" destOrd="0" presId="urn:microsoft.com/office/officeart/2008/layout/VerticalCurvedList"/>
    <dgm:cxn modelId="{C825166B-34A0-4100-81C5-C903013D1F40}" type="presParOf" srcId="{72F737AB-991C-4BAB-A4A7-D5FEEBA4FB3B}" destId="{A4361ACF-1DDC-4C77-B335-2B4F5D713EC4}" srcOrd="2" destOrd="0" presId="urn:microsoft.com/office/officeart/2008/layout/VerticalCurvedList"/>
    <dgm:cxn modelId="{7B8907A7-6127-44C4-90F3-7981A05631F4}" type="presParOf" srcId="{A4361ACF-1DDC-4C77-B335-2B4F5D713EC4}" destId="{F73477D8-0A13-406C-BD20-497293FA4701}" srcOrd="0" destOrd="0" presId="urn:microsoft.com/office/officeart/2008/layout/VerticalCurvedList"/>
    <dgm:cxn modelId="{C964F783-4D91-45D6-BBC6-A891A84A5B3E}" type="presParOf" srcId="{72F737AB-991C-4BAB-A4A7-D5FEEBA4FB3B}" destId="{A0C20D1E-8D69-4902-9663-4A480DC2441E}" srcOrd="3" destOrd="0" presId="urn:microsoft.com/office/officeart/2008/layout/VerticalCurvedList"/>
    <dgm:cxn modelId="{DA85FAB6-9136-431C-9C7C-53E0571FB231}" type="presParOf" srcId="{72F737AB-991C-4BAB-A4A7-D5FEEBA4FB3B}" destId="{28FEB729-7882-4676-9030-3315C5F07114}" srcOrd="4" destOrd="0" presId="urn:microsoft.com/office/officeart/2008/layout/VerticalCurvedList"/>
    <dgm:cxn modelId="{0600EF7C-D189-4DB1-B600-8D162DED85BD}" type="presParOf" srcId="{28FEB729-7882-4676-9030-3315C5F07114}" destId="{1C137A4B-21F7-4458-98C1-BCFDE6D4B29B}" srcOrd="0" destOrd="0" presId="urn:microsoft.com/office/officeart/2008/layout/VerticalCurvedList"/>
    <dgm:cxn modelId="{6F730A20-965C-41E0-A6ED-67E48A4D27CE}" type="presParOf" srcId="{72F737AB-991C-4BAB-A4A7-D5FEEBA4FB3B}" destId="{3E90C805-B03D-4BCC-8BEE-B4F8F6E281A0}" srcOrd="5" destOrd="0" presId="urn:microsoft.com/office/officeart/2008/layout/VerticalCurvedList"/>
    <dgm:cxn modelId="{6A2FF47C-49F4-493E-B8DE-FC2D1032D806}" type="presParOf" srcId="{72F737AB-991C-4BAB-A4A7-D5FEEBA4FB3B}" destId="{DDB2806D-1DDE-4CA7-A8A1-27AC5683B871}" srcOrd="6" destOrd="0" presId="urn:microsoft.com/office/officeart/2008/layout/VerticalCurvedList"/>
    <dgm:cxn modelId="{CED82649-A44E-4224-B35E-01B2CFF42ED3}" type="presParOf" srcId="{DDB2806D-1DDE-4CA7-A8A1-27AC5683B871}" destId="{5CE03AE2-8419-43C2-9781-0020B1E600FD}" srcOrd="0" destOrd="0" presId="urn:microsoft.com/office/officeart/2008/layout/VerticalCurvedList"/>
    <dgm:cxn modelId="{D51E5977-C072-415E-8C11-B485EADB6B1F}" type="presParOf" srcId="{72F737AB-991C-4BAB-A4A7-D5FEEBA4FB3B}" destId="{822D539F-E643-4BD6-80E4-575C0AE67FF6}" srcOrd="7" destOrd="0" presId="urn:microsoft.com/office/officeart/2008/layout/VerticalCurvedList"/>
    <dgm:cxn modelId="{7B9BEDC7-FB25-4139-AC28-36CADFC83C49}" type="presParOf" srcId="{72F737AB-991C-4BAB-A4A7-D5FEEBA4FB3B}" destId="{62A4986F-7DAC-4C35-AC24-3A265E2A592A}" srcOrd="8" destOrd="0" presId="urn:microsoft.com/office/officeart/2008/layout/VerticalCurvedList"/>
    <dgm:cxn modelId="{A11BAEFB-89AD-4FC2-9B77-FF5CDB147101}" type="presParOf" srcId="{62A4986F-7DAC-4C35-AC24-3A265E2A592A}" destId="{FD521FCC-F48D-4F3D-9CA3-B443105A9CC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4708C7-338E-5F46-B91E-29EE95637A0E}" type="doc">
      <dgm:prSet loTypeId="urn:microsoft.com/office/officeart/2018/2/layout/IconVerticalSolidList" loCatId="icon" qsTypeId="urn:microsoft.com/office/officeart/2005/8/quickstyle/simple3" qsCatId="simple" csTypeId="urn:microsoft.com/office/officeart/2005/8/colors/accent2_2" csCatId="accent2" phldr="1"/>
      <dgm:spPr/>
      <dgm:t>
        <a:bodyPr/>
        <a:lstStyle/>
        <a:p>
          <a:endParaRPr lang="fr-CA"/>
        </a:p>
      </dgm:t>
    </dgm:pt>
    <dgm:pt modelId="{9B5DCCCE-B381-3148-AE83-469C34E56751}">
      <dgm:prSet phldrT="[Texte]"/>
      <dgm:spPr/>
      <dgm:t>
        <a:bodyPr/>
        <a:lstStyle/>
        <a:p>
          <a:pPr>
            <a:lnSpc>
              <a:spcPct val="100000"/>
            </a:lnSpc>
          </a:pPr>
          <a:r>
            <a:rPr lang="fr-CA" dirty="0"/>
            <a:t>Vécu pour soi, en toute liberté</a:t>
          </a:r>
        </a:p>
      </dgm:t>
    </dgm:pt>
    <dgm:pt modelId="{4204A57A-94CE-F54E-B2F3-520E52E5A3BA}" type="parTrans" cxnId="{50D31FA8-7AEA-A94B-AD83-C2F434A36189}">
      <dgm:prSet/>
      <dgm:spPr/>
      <dgm:t>
        <a:bodyPr/>
        <a:lstStyle/>
        <a:p>
          <a:endParaRPr lang="fr-CA"/>
        </a:p>
      </dgm:t>
    </dgm:pt>
    <dgm:pt modelId="{16F631BD-9AE2-7149-9884-C62D6104BFBF}" type="sibTrans" cxnId="{50D31FA8-7AEA-A94B-AD83-C2F434A36189}">
      <dgm:prSet/>
      <dgm:spPr/>
      <dgm:t>
        <a:bodyPr/>
        <a:lstStyle/>
        <a:p>
          <a:endParaRPr lang="fr-CA"/>
        </a:p>
      </dgm:t>
    </dgm:pt>
    <dgm:pt modelId="{C1A97682-E579-304C-86B2-6A83B6709F5E}">
      <dgm:prSet phldrT="[Texte]"/>
      <dgm:spPr/>
      <dgm:t>
        <a:bodyPr/>
        <a:lstStyle/>
        <a:p>
          <a:pPr>
            <a:lnSpc>
              <a:spcPct val="100000"/>
            </a:lnSpc>
          </a:pPr>
          <a:r>
            <a:rPr lang="fr-FR" dirty="0"/>
            <a:t>Satisfaction des besoins et aspirations</a:t>
          </a:r>
          <a:endParaRPr lang="fr-CA" dirty="0"/>
        </a:p>
      </dgm:t>
    </dgm:pt>
    <dgm:pt modelId="{1AB5ACDE-96B5-EB4D-8370-A4DE10DB8E57}" type="parTrans" cxnId="{4DE2B17C-23AA-8540-A8C9-66FB18222691}">
      <dgm:prSet/>
      <dgm:spPr/>
      <dgm:t>
        <a:bodyPr/>
        <a:lstStyle/>
        <a:p>
          <a:endParaRPr lang="fr-CA"/>
        </a:p>
      </dgm:t>
    </dgm:pt>
    <dgm:pt modelId="{19B7D0DB-4AE3-954B-9E0D-27BCD9BE7AFA}" type="sibTrans" cxnId="{4DE2B17C-23AA-8540-A8C9-66FB18222691}">
      <dgm:prSet/>
      <dgm:spPr/>
      <dgm:t>
        <a:bodyPr/>
        <a:lstStyle/>
        <a:p>
          <a:endParaRPr lang="fr-CA"/>
        </a:p>
      </dgm:t>
    </dgm:pt>
    <dgm:pt modelId="{7AB271FB-4CE9-DB4D-B59C-63999C77AE29}">
      <dgm:prSet phldrT="[Texte]"/>
      <dgm:spPr/>
      <dgm:t>
        <a:bodyPr/>
        <a:lstStyle/>
        <a:p>
          <a:pPr>
            <a:lnSpc>
              <a:spcPct val="100000"/>
            </a:lnSpc>
          </a:pPr>
          <a:r>
            <a:rPr lang="fr-CA"/>
            <a:t>3 temps: anticipation, vécu, mémoire (effet WOW)</a:t>
          </a:r>
          <a:endParaRPr lang="fr-CA" dirty="0"/>
        </a:p>
      </dgm:t>
    </dgm:pt>
    <dgm:pt modelId="{F5E26AC4-3443-D04E-BB0D-1B5B9EC45173}" type="parTrans" cxnId="{0109BFDD-1F48-134D-AB9F-40639EDD97D2}">
      <dgm:prSet/>
      <dgm:spPr/>
      <dgm:t>
        <a:bodyPr/>
        <a:lstStyle/>
        <a:p>
          <a:endParaRPr lang="fr-CA"/>
        </a:p>
      </dgm:t>
    </dgm:pt>
    <dgm:pt modelId="{41D954DD-3A33-C84F-B5A6-57BA9CF327FC}" type="sibTrans" cxnId="{0109BFDD-1F48-134D-AB9F-40639EDD97D2}">
      <dgm:prSet/>
      <dgm:spPr/>
      <dgm:t>
        <a:bodyPr/>
        <a:lstStyle/>
        <a:p>
          <a:endParaRPr lang="fr-CA"/>
        </a:p>
      </dgm:t>
    </dgm:pt>
    <dgm:pt modelId="{8A9A490F-11C0-4B79-B2FB-97D8F73B448D}">
      <dgm:prSet/>
      <dgm:spPr/>
      <dgm:t>
        <a:bodyPr/>
        <a:lstStyle/>
        <a:p>
          <a:pPr>
            <a:lnSpc>
              <a:spcPct val="100000"/>
            </a:lnSpc>
          </a:pPr>
          <a:r>
            <a:rPr lang="fr-FR" dirty="0"/>
            <a:t>Engagement physique, mental, émotionnel, social ou spirituel</a:t>
          </a:r>
          <a:endParaRPr lang="fr-CA" dirty="0"/>
        </a:p>
      </dgm:t>
    </dgm:pt>
    <dgm:pt modelId="{B95F78F9-4E17-4103-B3F1-55263459E5A2}" type="parTrans" cxnId="{38371DC4-6A78-4455-8BA8-F46B5F6ECD59}">
      <dgm:prSet/>
      <dgm:spPr/>
      <dgm:t>
        <a:bodyPr/>
        <a:lstStyle/>
        <a:p>
          <a:endParaRPr lang="fr-CA"/>
        </a:p>
      </dgm:t>
    </dgm:pt>
    <dgm:pt modelId="{F83FC865-8F33-4F1D-A642-C1C6FFB10D3E}" type="sibTrans" cxnId="{38371DC4-6A78-4455-8BA8-F46B5F6ECD59}">
      <dgm:prSet/>
      <dgm:spPr/>
      <dgm:t>
        <a:bodyPr/>
        <a:lstStyle/>
        <a:p>
          <a:endParaRPr lang="fr-CA"/>
        </a:p>
      </dgm:t>
    </dgm:pt>
    <dgm:pt modelId="{4406EFE3-6C29-4585-9EBE-94E9EE40DCE5}">
      <dgm:prSet/>
      <dgm:spPr/>
      <dgm:t>
        <a:bodyPr/>
        <a:lstStyle/>
        <a:p>
          <a:pPr>
            <a:lnSpc>
              <a:spcPct val="100000"/>
            </a:lnSpc>
          </a:pPr>
          <a:r>
            <a:rPr lang="fr-CA" dirty="0"/>
            <a:t>Réponse au besoin d’appartenance, de rencontre, de milieu de vie</a:t>
          </a:r>
        </a:p>
      </dgm:t>
    </dgm:pt>
    <dgm:pt modelId="{A60C9895-460A-4126-9FD0-BBB5FC30BFDC}" type="parTrans" cxnId="{9BB25DA0-66BA-4546-B6B9-671440F71096}">
      <dgm:prSet/>
      <dgm:spPr/>
      <dgm:t>
        <a:bodyPr/>
        <a:lstStyle/>
        <a:p>
          <a:endParaRPr lang="fr-CA"/>
        </a:p>
      </dgm:t>
    </dgm:pt>
    <dgm:pt modelId="{023A1F37-1C7B-485D-B11D-49AC5EC49FCB}" type="sibTrans" cxnId="{9BB25DA0-66BA-4546-B6B9-671440F71096}">
      <dgm:prSet/>
      <dgm:spPr/>
      <dgm:t>
        <a:bodyPr/>
        <a:lstStyle/>
        <a:p>
          <a:endParaRPr lang="fr-CA"/>
        </a:p>
      </dgm:t>
    </dgm:pt>
    <dgm:pt modelId="{5691D75B-4A63-47F8-A51F-3983FD9E9B60}" type="pres">
      <dgm:prSet presAssocID="{E34708C7-338E-5F46-B91E-29EE95637A0E}" presName="root" presStyleCnt="0">
        <dgm:presLayoutVars>
          <dgm:dir/>
          <dgm:resizeHandles val="exact"/>
        </dgm:presLayoutVars>
      </dgm:prSet>
      <dgm:spPr/>
    </dgm:pt>
    <dgm:pt modelId="{F1A29F48-E0D7-49A0-A68C-FC6C0B7FD0A9}" type="pres">
      <dgm:prSet presAssocID="{9B5DCCCE-B381-3148-AE83-469C34E56751}" presName="compNode" presStyleCnt="0"/>
      <dgm:spPr/>
    </dgm:pt>
    <dgm:pt modelId="{31BA5FB5-3DEF-4691-83F0-3D1735A62144}" type="pres">
      <dgm:prSet presAssocID="{9B5DCCCE-B381-3148-AE83-469C34E56751}" presName="bgRect" presStyleLbl="bgShp" presStyleIdx="0" presStyleCnt="5"/>
      <dgm:spPr/>
    </dgm:pt>
    <dgm:pt modelId="{B407B745-DE8C-4012-8E80-617CE779F9A4}" type="pres">
      <dgm:prSet presAssocID="{9B5DCCCE-B381-3148-AE83-469C34E56751}"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Jouer avec un remplissage uni"/>
        </a:ext>
      </dgm:extLst>
    </dgm:pt>
    <dgm:pt modelId="{0E368DA1-9C6A-4795-A344-5990A3EBEF77}" type="pres">
      <dgm:prSet presAssocID="{9B5DCCCE-B381-3148-AE83-469C34E56751}" presName="spaceRect" presStyleCnt="0"/>
      <dgm:spPr/>
    </dgm:pt>
    <dgm:pt modelId="{219644D5-398B-4DEB-855B-E43CC82E6A22}" type="pres">
      <dgm:prSet presAssocID="{9B5DCCCE-B381-3148-AE83-469C34E56751}" presName="parTx" presStyleLbl="revTx" presStyleIdx="0" presStyleCnt="5">
        <dgm:presLayoutVars>
          <dgm:chMax val="0"/>
          <dgm:chPref val="0"/>
        </dgm:presLayoutVars>
      </dgm:prSet>
      <dgm:spPr/>
    </dgm:pt>
    <dgm:pt modelId="{CA4FA353-D4CF-4CDB-8AAF-227AD8C89DF9}" type="pres">
      <dgm:prSet presAssocID="{16F631BD-9AE2-7149-9884-C62D6104BFBF}" presName="sibTrans" presStyleCnt="0"/>
      <dgm:spPr/>
    </dgm:pt>
    <dgm:pt modelId="{3C3AF4B5-2DBD-4B95-96DE-34C781C3969A}" type="pres">
      <dgm:prSet presAssocID="{8A9A490F-11C0-4B79-B2FB-97D8F73B448D}" presName="compNode" presStyleCnt="0"/>
      <dgm:spPr/>
    </dgm:pt>
    <dgm:pt modelId="{CE3B5F22-0C1B-4C2C-B72D-7EF6BECCE9AA}" type="pres">
      <dgm:prSet presAssocID="{8A9A490F-11C0-4B79-B2FB-97D8F73B448D}" presName="bgRect" presStyleLbl="bgShp" presStyleIdx="1" presStyleCnt="5"/>
      <dgm:spPr/>
    </dgm:pt>
    <dgm:pt modelId="{DC3CA030-B368-480B-BFBF-F09AEE1D2607}" type="pres">
      <dgm:prSet presAssocID="{8A9A490F-11C0-4B79-B2FB-97D8F73B448D}" presName="iconRect" presStyleLbl="node1" presStyleIdx="1"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Jouer avec un remplissage uni"/>
        </a:ext>
      </dgm:extLst>
    </dgm:pt>
    <dgm:pt modelId="{599B5389-A821-43DF-9F98-671E1F6C20A9}" type="pres">
      <dgm:prSet presAssocID="{8A9A490F-11C0-4B79-B2FB-97D8F73B448D}" presName="spaceRect" presStyleCnt="0"/>
      <dgm:spPr/>
    </dgm:pt>
    <dgm:pt modelId="{F5AFD303-B73E-407C-8A1D-684CC97205A3}" type="pres">
      <dgm:prSet presAssocID="{8A9A490F-11C0-4B79-B2FB-97D8F73B448D}" presName="parTx" presStyleLbl="revTx" presStyleIdx="1" presStyleCnt="5">
        <dgm:presLayoutVars>
          <dgm:chMax val="0"/>
          <dgm:chPref val="0"/>
        </dgm:presLayoutVars>
      </dgm:prSet>
      <dgm:spPr/>
    </dgm:pt>
    <dgm:pt modelId="{153738FC-320E-4BC3-ADAB-5088096459A9}" type="pres">
      <dgm:prSet presAssocID="{F83FC865-8F33-4F1D-A642-C1C6FFB10D3E}" presName="sibTrans" presStyleCnt="0"/>
      <dgm:spPr/>
    </dgm:pt>
    <dgm:pt modelId="{696FCE3B-38AA-49BA-BF92-47317576EB08}" type="pres">
      <dgm:prSet presAssocID="{7AB271FB-4CE9-DB4D-B59C-63999C77AE29}" presName="compNode" presStyleCnt="0"/>
      <dgm:spPr/>
    </dgm:pt>
    <dgm:pt modelId="{87753A94-4F12-4AEE-ADC7-E1FF47365558}" type="pres">
      <dgm:prSet presAssocID="{7AB271FB-4CE9-DB4D-B59C-63999C77AE29}" presName="bgRect" presStyleLbl="bgShp" presStyleIdx="2" presStyleCnt="5"/>
      <dgm:spPr/>
    </dgm:pt>
    <dgm:pt modelId="{29B14199-AE02-4294-9514-90EF2107C1B4}" type="pres">
      <dgm:prSet presAssocID="{7AB271FB-4CE9-DB4D-B59C-63999C77AE29}" presName="iconRect" presStyleLbl="node1" presStyleIdx="2"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Jouer avec un remplissage uni"/>
        </a:ext>
      </dgm:extLst>
    </dgm:pt>
    <dgm:pt modelId="{12311EAA-84AE-48D7-B860-4CD4F8098417}" type="pres">
      <dgm:prSet presAssocID="{7AB271FB-4CE9-DB4D-B59C-63999C77AE29}" presName="spaceRect" presStyleCnt="0"/>
      <dgm:spPr/>
    </dgm:pt>
    <dgm:pt modelId="{B9C9098E-D252-4119-9EC8-FE31C321C96B}" type="pres">
      <dgm:prSet presAssocID="{7AB271FB-4CE9-DB4D-B59C-63999C77AE29}" presName="parTx" presStyleLbl="revTx" presStyleIdx="2" presStyleCnt="5">
        <dgm:presLayoutVars>
          <dgm:chMax val="0"/>
          <dgm:chPref val="0"/>
        </dgm:presLayoutVars>
      </dgm:prSet>
      <dgm:spPr/>
    </dgm:pt>
    <dgm:pt modelId="{A75AC37C-1905-453F-B57E-F3081EBD110E}" type="pres">
      <dgm:prSet presAssocID="{41D954DD-3A33-C84F-B5A6-57BA9CF327FC}" presName="sibTrans" presStyleCnt="0"/>
      <dgm:spPr/>
    </dgm:pt>
    <dgm:pt modelId="{DB2B282A-227D-4741-BE52-6AF183F8E37C}" type="pres">
      <dgm:prSet presAssocID="{C1A97682-E579-304C-86B2-6A83B6709F5E}" presName="compNode" presStyleCnt="0"/>
      <dgm:spPr/>
    </dgm:pt>
    <dgm:pt modelId="{2D367BD3-46BA-4F5D-BB10-63B151B4265E}" type="pres">
      <dgm:prSet presAssocID="{C1A97682-E579-304C-86B2-6A83B6709F5E}" presName="bgRect" presStyleLbl="bgShp" presStyleIdx="3" presStyleCnt="5"/>
      <dgm:spPr/>
    </dgm:pt>
    <dgm:pt modelId="{36D6CB4A-B923-4565-B0F5-45076057D4B0}" type="pres">
      <dgm:prSet presAssocID="{C1A97682-E579-304C-86B2-6A83B6709F5E}" presName="iconRect" presStyleLbl="node1" presStyleIdx="3"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Jouer avec un remplissage uni"/>
        </a:ext>
      </dgm:extLst>
    </dgm:pt>
    <dgm:pt modelId="{68264136-2314-4F1C-B60E-91BE1E82FD7E}" type="pres">
      <dgm:prSet presAssocID="{C1A97682-E579-304C-86B2-6A83B6709F5E}" presName="spaceRect" presStyleCnt="0"/>
      <dgm:spPr/>
    </dgm:pt>
    <dgm:pt modelId="{620EDDBD-B5C0-48E5-9217-A0A110C70E57}" type="pres">
      <dgm:prSet presAssocID="{C1A97682-E579-304C-86B2-6A83B6709F5E}" presName="parTx" presStyleLbl="revTx" presStyleIdx="3" presStyleCnt="5">
        <dgm:presLayoutVars>
          <dgm:chMax val="0"/>
          <dgm:chPref val="0"/>
        </dgm:presLayoutVars>
      </dgm:prSet>
      <dgm:spPr/>
    </dgm:pt>
    <dgm:pt modelId="{6434399B-05EA-4B51-BAFB-5E266C9EF885}" type="pres">
      <dgm:prSet presAssocID="{19B7D0DB-4AE3-954B-9E0D-27BCD9BE7AFA}" presName="sibTrans" presStyleCnt="0"/>
      <dgm:spPr/>
    </dgm:pt>
    <dgm:pt modelId="{5CFB8B2F-05F3-4C62-9C11-D55683E5A9C9}" type="pres">
      <dgm:prSet presAssocID="{4406EFE3-6C29-4585-9EBE-94E9EE40DCE5}" presName="compNode" presStyleCnt="0"/>
      <dgm:spPr/>
    </dgm:pt>
    <dgm:pt modelId="{6B783A85-160F-494F-A89C-775502B5C6C5}" type="pres">
      <dgm:prSet presAssocID="{4406EFE3-6C29-4585-9EBE-94E9EE40DCE5}" presName="bgRect" presStyleLbl="bgShp" presStyleIdx="4" presStyleCnt="5"/>
      <dgm:spPr/>
    </dgm:pt>
    <dgm:pt modelId="{260464B6-21A6-480A-A6AF-FD3FFE9140A6}" type="pres">
      <dgm:prSet presAssocID="{4406EFE3-6C29-4585-9EBE-94E9EE40DCE5}" presName="iconRect" presStyleLbl="node1" presStyleIdx="4"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Jouer avec un remplissage uni"/>
        </a:ext>
      </dgm:extLst>
    </dgm:pt>
    <dgm:pt modelId="{723D2B12-6980-445B-B403-4D69E1C8F8E2}" type="pres">
      <dgm:prSet presAssocID="{4406EFE3-6C29-4585-9EBE-94E9EE40DCE5}" presName="spaceRect" presStyleCnt="0"/>
      <dgm:spPr/>
    </dgm:pt>
    <dgm:pt modelId="{AF0835E6-3753-43BD-9212-19E6641E233E}" type="pres">
      <dgm:prSet presAssocID="{4406EFE3-6C29-4585-9EBE-94E9EE40DCE5}" presName="parTx" presStyleLbl="revTx" presStyleIdx="4" presStyleCnt="5">
        <dgm:presLayoutVars>
          <dgm:chMax val="0"/>
          <dgm:chPref val="0"/>
        </dgm:presLayoutVars>
      </dgm:prSet>
      <dgm:spPr/>
    </dgm:pt>
  </dgm:ptLst>
  <dgm:cxnLst>
    <dgm:cxn modelId="{39BF3160-3CC0-DE49-985E-FB4E56F7196E}" type="presOf" srcId="{C1A97682-E579-304C-86B2-6A83B6709F5E}" destId="{620EDDBD-B5C0-48E5-9217-A0A110C70E57}" srcOrd="0" destOrd="0" presId="urn:microsoft.com/office/officeart/2018/2/layout/IconVerticalSolidList"/>
    <dgm:cxn modelId="{C26BE34C-5FD1-4D2E-B4E2-6F8FAE51783C}" type="presOf" srcId="{8A9A490F-11C0-4B79-B2FB-97D8F73B448D}" destId="{F5AFD303-B73E-407C-8A1D-684CC97205A3}" srcOrd="0" destOrd="0" presId="urn:microsoft.com/office/officeart/2018/2/layout/IconVerticalSolidList"/>
    <dgm:cxn modelId="{EEDD5A76-22BA-3549-A9C1-717B79DF3B1D}" type="presOf" srcId="{9B5DCCCE-B381-3148-AE83-469C34E56751}" destId="{219644D5-398B-4DEB-855B-E43CC82E6A22}" srcOrd="0" destOrd="0" presId="urn:microsoft.com/office/officeart/2018/2/layout/IconVerticalSolidList"/>
    <dgm:cxn modelId="{89C31559-9E6C-4235-91D5-5F5395357AA1}" type="presOf" srcId="{4406EFE3-6C29-4585-9EBE-94E9EE40DCE5}" destId="{AF0835E6-3753-43BD-9212-19E6641E233E}" srcOrd="0" destOrd="0" presId="urn:microsoft.com/office/officeart/2018/2/layout/IconVerticalSolidList"/>
    <dgm:cxn modelId="{80F08F7B-02C0-8B4E-A1ED-3A1A996770B4}" type="presOf" srcId="{7AB271FB-4CE9-DB4D-B59C-63999C77AE29}" destId="{B9C9098E-D252-4119-9EC8-FE31C321C96B}" srcOrd="0" destOrd="0" presId="urn:microsoft.com/office/officeart/2018/2/layout/IconVerticalSolidList"/>
    <dgm:cxn modelId="{4DE2B17C-23AA-8540-A8C9-66FB18222691}" srcId="{E34708C7-338E-5F46-B91E-29EE95637A0E}" destId="{C1A97682-E579-304C-86B2-6A83B6709F5E}" srcOrd="3" destOrd="0" parTransId="{1AB5ACDE-96B5-EB4D-8370-A4DE10DB8E57}" sibTransId="{19B7D0DB-4AE3-954B-9E0D-27BCD9BE7AFA}"/>
    <dgm:cxn modelId="{9BB25DA0-66BA-4546-B6B9-671440F71096}" srcId="{E34708C7-338E-5F46-B91E-29EE95637A0E}" destId="{4406EFE3-6C29-4585-9EBE-94E9EE40DCE5}" srcOrd="4" destOrd="0" parTransId="{A60C9895-460A-4126-9FD0-BBB5FC30BFDC}" sibTransId="{023A1F37-1C7B-485D-B11D-49AC5EC49FCB}"/>
    <dgm:cxn modelId="{50D31FA8-7AEA-A94B-AD83-C2F434A36189}" srcId="{E34708C7-338E-5F46-B91E-29EE95637A0E}" destId="{9B5DCCCE-B381-3148-AE83-469C34E56751}" srcOrd="0" destOrd="0" parTransId="{4204A57A-94CE-F54E-B2F3-520E52E5A3BA}" sibTransId="{16F631BD-9AE2-7149-9884-C62D6104BFBF}"/>
    <dgm:cxn modelId="{38371DC4-6A78-4455-8BA8-F46B5F6ECD59}" srcId="{E34708C7-338E-5F46-B91E-29EE95637A0E}" destId="{8A9A490F-11C0-4B79-B2FB-97D8F73B448D}" srcOrd="1" destOrd="0" parTransId="{B95F78F9-4E17-4103-B3F1-55263459E5A2}" sibTransId="{F83FC865-8F33-4F1D-A642-C1C6FFB10D3E}"/>
    <dgm:cxn modelId="{0109BFDD-1F48-134D-AB9F-40639EDD97D2}" srcId="{E34708C7-338E-5F46-B91E-29EE95637A0E}" destId="{7AB271FB-4CE9-DB4D-B59C-63999C77AE29}" srcOrd="2" destOrd="0" parTransId="{F5E26AC4-3443-D04E-BB0D-1B5B9EC45173}" sibTransId="{41D954DD-3A33-C84F-B5A6-57BA9CF327FC}"/>
    <dgm:cxn modelId="{F2C0B0EC-F656-6645-A7FC-6592989AEEC7}" type="presOf" srcId="{E34708C7-338E-5F46-B91E-29EE95637A0E}" destId="{5691D75B-4A63-47F8-A51F-3983FD9E9B60}" srcOrd="0" destOrd="0" presId="urn:microsoft.com/office/officeart/2018/2/layout/IconVerticalSolidList"/>
    <dgm:cxn modelId="{92F586A7-0900-C34A-8F3E-339B96BAD6A9}" type="presParOf" srcId="{5691D75B-4A63-47F8-A51F-3983FD9E9B60}" destId="{F1A29F48-E0D7-49A0-A68C-FC6C0B7FD0A9}" srcOrd="0" destOrd="0" presId="urn:microsoft.com/office/officeart/2018/2/layout/IconVerticalSolidList"/>
    <dgm:cxn modelId="{DE6914BD-763A-8A43-AE9B-1840C2C60BC6}" type="presParOf" srcId="{F1A29F48-E0D7-49A0-A68C-FC6C0B7FD0A9}" destId="{31BA5FB5-3DEF-4691-83F0-3D1735A62144}" srcOrd="0" destOrd="0" presId="urn:microsoft.com/office/officeart/2018/2/layout/IconVerticalSolidList"/>
    <dgm:cxn modelId="{E38FEB7F-CE18-4545-8C4F-2CAAAA18F2F7}" type="presParOf" srcId="{F1A29F48-E0D7-49A0-A68C-FC6C0B7FD0A9}" destId="{B407B745-DE8C-4012-8E80-617CE779F9A4}" srcOrd="1" destOrd="0" presId="urn:microsoft.com/office/officeart/2018/2/layout/IconVerticalSolidList"/>
    <dgm:cxn modelId="{65181073-0D49-9543-B487-93FA67FCE2FB}" type="presParOf" srcId="{F1A29F48-E0D7-49A0-A68C-FC6C0B7FD0A9}" destId="{0E368DA1-9C6A-4795-A344-5990A3EBEF77}" srcOrd="2" destOrd="0" presId="urn:microsoft.com/office/officeart/2018/2/layout/IconVerticalSolidList"/>
    <dgm:cxn modelId="{56E9EAF1-D5AE-FA43-8BD8-FD1D985FC59A}" type="presParOf" srcId="{F1A29F48-E0D7-49A0-A68C-FC6C0B7FD0A9}" destId="{219644D5-398B-4DEB-855B-E43CC82E6A22}" srcOrd="3" destOrd="0" presId="urn:microsoft.com/office/officeart/2018/2/layout/IconVerticalSolidList"/>
    <dgm:cxn modelId="{3EBFA0BA-826F-E840-AE17-59A9DE9887E2}" type="presParOf" srcId="{5691D75B-4A63-47F8-A51F-3983FD9E9B60}" destId="{CA4FA353-D4CF-4CDB-8AAF-227AD8C89DF9}" srcOrd="1" destOrd="0" presId="urn:microsoft.com/office/officeart/2018/2/layout/IconVerticalSolidList"/>
    <dgm:cxn modelId="{DD4785C5-CB33-4005-9C17-D948483BD421}" type="presParOf" srcId="{5691D75B-4A63-47F8-A51F-3983FD9E9B60}" destId="{3C3AF4B5-2DBD-4B95-96DE-34C781C3969A}" srcOrd="2" destOrd="0" presId="urn:microsoft.com/office/officeart/2018/2/layout/IconVerticalSolidList"/>
    <dgm:cxn modelId="{49EEFB77-E44E-4C1E-B8B3-D5B04C70A9F7}" type="presParOf" srcId="{3C3AF4B5-2DBD-4B95-96DE-34C781C3969A}" destId="{CE3B5F22-0C1B-4C2C-B72D-7EF6BECCE9AA}" srcOrd="0" destOrd="0" presId="urn:microsoft.com/office/officeart/2018/2/layout/IconVerticalSolidList"/>
    <dgm:cxn modelId="{D763C772-D4F3-4C67-9019-0EDC30E8707A}" type="presParOf" srcId="{3C3AF4B5-2DBD-4B95-96DE-34C781C3969A}" destId="{DC3CA030-B368-480B-BFBF-F09AEE1D2607}" srcOrd="1" destOrd="0" presId="urn:microsoft.com/office/officeart/2018/2/layout/IconVerticalSolidList"/>
    <dgm:cxn modelId="{855CD4A8-76BA-4CBE-997B-67B4C8B0E237}" type="presParOf" srcId="{3C3AF4B5-2DBD-4B95-96DE-34C781C3969A}" destId="{599B5389-A821-43DF-9F98-671E1F6C20A9}" srcOrd="2" destOrd="0" presId="urn:microsoft.com/office/officeart/2018/2/layout/IconVerticalSolidList"/>
    <dgm:cxn modelId="{111C3D9D-0E29-495C-80A6-6065FE89DA45}" type="presParOf" srcId="{3C3AF4B5-2DBD-4B95-96DE-34C781C3969A}" destId="{F5AFD303-B73E-407C-8A1D-684CC97205A3}" srcOrd="3" destOrd="0" presId="urn:microsoft.com/office/officeart/2018/2/layout/IconVerticalSolidList"/>
    <dgm:cxn modelId="{EFCB5DAF-DCB0-4A8A-8E18-6C71B479A9FC}" type="presParOf" srcId="{5691D75B-4A63-47F8-A51F-3983FD9E9B60}" destId="{153738FC-320E-4BC3-ADAB-5088096459A9}" srcOrd="3" destOrd="0" presId="urn:microsoft.com/office/officeart/2018/2/layout/IconVerticalSolidList"/>
    <dgm:cxn modelId="{C56AA967-6340-F843-8920-D10FF29C8005}" type="presParOf" srcId="{5691D75B-4A63-47F8-A51F-3983FD9E9B60}" destId="{696FCE3B-38AA-49BA-BF92-47317576EB08}" srcOrd="4" destOrd="0" presId="urn:microsoft.com/office/officeart/2018/2/layout/IconVerticalSolidList"/>
    <dgm:cxn modelId="{1DFF50FA-B6A9-364C-8A0B-017888ED4ED9}" type="presParOf" srcId="{696FCE3B-38AA-49BA-BF92-47317576EB08}" destId="{87753A94-4F12-4AEE-ADC7-E1FF47365558}" srcOrd="0" destOrd="0" presId="urn:microsoft.com/office/officeart/2018/2/layout/IconVerticalSolidList"/>
    <dgm:cxn modelId="{BF19BDC4-395E-6C47-A10A-E8258BD5477F}" type="presParOf" srcId="{696FCE3B-38AA-49BA-BF92-47317576EB08}" destId="{29B14199-AE02-4294-9514-90EF2107C1B4}" srcOrd="1" destOrd="0" presId="urn:microsoft.com/office/officeart/2018/2/layout/IconVerticalSolidList"/>
    <dgm:cxn modelId="{9C1536D3-63E8-6F41-B315-027B9379E42F}" type="presParOf" srcId="{696FCE3B-38AA-49BA-BF92-47317576EB08}" destId="{12311EAA-84AE-48D7-B860-4CD4F8098417}" srcOrd="2" destOrd="0" presId="urn:microsoft.com/office/officeart/2018/2/layout/IconVerticalSolidList"/>
    <dgm:cxn modelId="{5F2C3C73-3426-0345-B956-6EA4C271CCBC}" type="presParOf" srcId="{696FCE3B-38AA-49BA-BF92-47317576EB08}" destId="{B9C9098E-D252-4119-9EC8-FE31C321C96B}" srcOrd="3" destOrd="0" presId="urn:microsoft.com/office/officeart/2018/2/layout/IconVerticalSolidList"/>
    <dgm:cxn modelId="{9AEDAC67-6220-FC48-B582-DAABBE049BA8}" type="presParOf" srcId="{5691D75B-4A63-47F8-A51F-3983FD9E9B60}" destId="{A75AC37C-1905-453F-B57E-F3081EBD110E}" srcOrd="5" destOrd="0" presId="urn:microsoft.com/office/officeart/2018/2/layout/IconVerticalSolidList"/>
    <dgm:cxn modelId="{6A2E33E0-827F-234C-9716-6F8145914965}" type="presParOf" srcId="{5691D75B-4A63-47F8-A51F-3983FD9E9B60}" destId="{DB2B282A-227D-4741-BE52-6AF183F8E37C}" srcOrd="6" destOrd="0" presId="urn:microsoft.com/office/officeart/2018/2/layout/IconVerticalSolidList"/>
    <dgm:cxn modelId="{D9E6AE24-DE38-C84D-B38D-BB57AF7CB752}" type="presParOf" srcId="{DB2B282A-227D-4741-BE52-6AF183F8E37C}" destId="{2D367BD3-46BA-4F5D-BB10-63B151B4265E}" srcOrd="0" destOrd="0" presId="urn:microsoft.com/office/officeart/2018/2/layout/IconVerticalSolidList"/>
    <dgm:cxn modelId="{2ECDFD88-21EA-E54F-AC87-5FDCC5B8E55E}" type="presParOf" srcId="{DB2B282A-227D-4741-BE52-6AF183F8E37C}" destId="{36D6CB4A-B923-4565-B0F5-45076057D4B0}" srcOrd="1" destOrd="0" presId="urn:microsoft.com/office/officeart/2018/2/layout/IconVerticalSolidList"/>
    <dgm:cxn modelId="{DF31BCDD-D25B-5D4F-8E44-C1C9F581901F}" type="presParOf" srcId="{DB2B282A-227D-4741-BE52-6AF183F8E37C}" destId="{68264136-2314-4F1C-B60E-91BE1E82FD7E}" srcOrd="2" destOrd="0" presId="urn:microsoft.com/office/officeart/2018/2/layout/IconVerticalSolidList"/>
    <dgm:cxn modelId="{0D07B4C6-D8D5-3D41-89D6-94843FC11169}" type="presParOf" srcId="{DB2B282A-227D-4741-BE52-6AF183F8E37C}" destId="{620EDDBD-B5C0-48E5-9217-A0A110C70E57}" srcOrd="3" destOrd="0" presId="urn:microsoft.com/office/officeart/2018/2/layout/IconVerticalSolidList"/>
    <dgm:cxn modelId="{DF168918-2CA1-4DED-95A0-5118BC9C924C}" type="presParOf" srcId="{5691D75B-4A63-47F8-A51F-3983FD9E9B60}" destId="{6434399B-05EA-4B51-BAFB-5E266C9EF885}" srcOrd="7" destOrd="0" presId="urn:microsoft.com/office/officeart/2018/2/layout/IconVerticalSolidList"/>
    <dgm:cxn modelId="{97CC9F2C-34A4-4B8F-A741-C40264A03CD3}" type="presParOf" srcId="{5691D75B-4A63-47F8-A51F-3983FD9E9B60}" destId="{5CFB8B2F-05F3-4C62-9C11-D55683E5A9C9}" srcOrd="8" destOrd="0" presId="urn:microsoft.com/office/officeart/2018/2/layout/IconVerticalSolidList"/>
    <dgm:cxn modelId="{4958DF95-2149-4FCB-A6A0-45AAB4CDA44F}" type="presParOf" srcId="{5CFB8B2F-05F3-4C62-9C11-D55683E5A9C9}" destId="{6B783A85-160F-494F-A89C-775502B5C6C5}" srcOrd="0" destOrd="0" presId="urn:microsoft.com/office/officeart/2018/2/layout/IconVerticalSolidList"/>
    <dgm:cxn modelId="{C07BF0AF-ECBD-4BE2-B20F-052A3E18D12B}" type="presParOf" srcId="{5CFB8B2F-05F3-4C62-9C11-D55683E5A9C9}" destId="{260464B6-21A6-480A-A6AF-FD3FFE9140A6}" srcOrd="1" destOrd="0" presId="urn:microsoft.com/office/officeart/2018/2/layout/IconVerticalSolidList"/>
    <dgm:cxn modelId="{8EA78BF6-18C8-4466-90B5-14FDB12998A1}" type="presParOf" srcId="{5CFB8B2F-05F3-4C62-9C11-D55683E5A9C9}" destId="{723D2B12-6980-445B-B403-4D69E1C8F8E2}" srcOrd="2" destOrd="0" presId="urn:microsoft.com/office/officeart/2018/2/layout/IconVerticalSolidList"/>
    <dgm:cxn modelId="{D4A34155-C999-4655-83A9-B6EEF356E88A}" type="presParOf" srcId="{5CFB8B2F-05F3-4C62-9C11-D55683E5A9C9}" destId="{AF0835E6-3753-43BD-9212-19E6641E233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D8929281-7A36-DD45-A9FD-5D262FD20178}"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fr-CA"/>
        </a:p>
      </dgm:t>
    </dgm:pt>
    <dgm:pt modelId="{62F149D7-D3FD-8149-B47C-90CD6824CBD0}">
      <dgm:prSet custT="1"/>
      <dgm:spPr/>
      <dgm:t>
        <a:bodyPr/>
        <a:lstStyle/>
        <a:p>
          <a:r>
            <a:rPr lang="fr-CA" sz="2400" b="1" i="1"/>
            <a:t>Pourquoi ? </a:t>
          </a:r>
          <a:endParaRPr lang="fr-CA" sz="2400" b="1" dirty="0"/>
        </a:p>
      </dgm:t>
    </dgm:pt>
    <dgm:pt modelId="{CDC418CF-BEB2-734E-9EFD-7D518B68CA2F}" type="parTrans" cxnId="{F1338E01-E437-0947-8E8F-C34F0072847C}">
      <dgm:prSet/>
      <dgm:spPr/>
      <dgm:t>
        <a:bodyPr/>
        <a:lstStyle/>
        <a:p>
          <a:endParaRPr lang="fr-CA"/>
        </a:p>
      </dgm:t>
    </dgm:pt>
    <dgm:pt modelId="{C371870A-6F42-0442-B8C8-91B1EFCECF7B}" type="sibTrans" cxnId="{F1338E01-E437-0947-8E8F-C34F0072847C}">
      <dgm:prSet/>
      <dgm:spPr/>
      <dgm:t>
        <a:bodyPr/>
        <a:lstStyle/>
        <a:p>
          <a:endParaRPr lang="fr-CA"/>
        </a:p>
      </dgm:t>
    </dgm:pt>
    <dgm:pt modelId="{E298E94A-2901-3C41-B7E0-F93EBEF62379}">
      <dgm:prSet custT="1"/>
      <dgm:spPr/>
      <dgm:t>
        <a:bodyPr/>
        <a:lstStyle/>
        <a:p>
          <a:r>
            <a:rPr lang="fr-CA" sz="2400" b="1" i="1"/>
            <a:t>Quoi ?</a:t>
          </a:r>
          <a:endParaRPr lang="fr-CA" sz="2400" b="1" dirty="0"/>
        </a:p>
      </dgm:t>
    </dgm:pt>
    <dgm:pt modelId="{9C79FD50-2B04-3B41-B304-680D03FDE9C6}" type="parTrans" cxnId="{E29BDBC7-C5F3-EA4F-B1F7-A3C1FA9C9066}">
      <dgm:prSet/>
      <dgm:spPr/>
      <dgm:t>
        <a:bodyPr/>
        <a:lstStyle/>
        <a:p>
          <a:endParaRPr lang="fr-CA"/>
        </a:p>
      </dgm:t>
    </dgm:pt>
    <dgm:pt modelId="{EE1CE197-AE01-D94B-817B-5A8B11F5B6C1}" type="sibTrans" cxnId="{E29BDBC7-C5F3-EA4F-B1F7-A3C1FA9C9066}">
      <dgm:prSet/>
      <dgm:spPr/>
      <dgm:t>
        <a:bodyPr/>
        <a:lstStyle/>
        <a:p>
          <a:endParaRPr lang="fr-CA"/>
        </a:p>
      </dgm:t>
    </dgm:pt>
    <dgm:pt modelId="{EC7BC261-435C-3746-B864-6258804C60FC}">
      <dgm:prSet custT="1"/>
      <dgm:spPr/>
      <dgm:t>
        <a:bodyPr/>
        <a:lstStyle/>
        <a:p>
          <a:r>
            <a:rPr lang="fr-CA" sz="3200" b="1" i="1" dirty="0">
              <a:solidFill>
                <a:schemeClr val="bg1"/>
              </a:solidFill>
            </a:rPr>
            <a:t>Comment ?</a:t>
          </a:r>
          <a:endParaRPr lang="fr-CA" sz="3200" b="1" dirty="0">
            <a:solidFill>
              <a:schemeClr val="bg1"/>
            </a:solidFill>
          </a:endParaRPr>
        </a:p>
      </dgm:t>
    </dgm:pt>
    <dgm:pt modelId="{EE374DAD-3BAC-A344-A1CE-54B52DE2CF4D}" type="parTrans" cxnId="{B8C9CEEE-D0C0-7E49-A7C2-B76D9A8B7837}">
      <dgm:prSet/>
      <dgm:spPr/>
      <dgm:t>
        <a:bodyPr/>
        <a:lstStyle/>
        <a:p>
          <a:endParaRPr lang="fr-CA"/>
        </a:p>
      </dgm:t>
    </dgm:pt>
    <dgm:pt modelId="{B2E452C9-8B66-764A-B91C-D30B6D0CAC78}" type="sibTrans" cxnId="{B8C9CEEE-D0C0-7E49-A7C2-B76D9A8B7837}">
      <dgm:prSet/>
      <dgm:spPr/>
      <dgm:t>
        <a:bodyPr/>
        <a:lstStyle/>
        <a:p>
          <a:endParaRPr lang="fr-CA"/>
        </a:p>
      </dgm:t>
    </dgm:pt>
    <dgm:pt modelId="{0CC31A18-0AA4-B743-8C93-5ADCB897567F}">
      <dgm:prSet custT="1"/>
      <dgm:spPr/>
      <dgm:t>
        <a:bodyPr/>
        <a:lstStyle/>
        <a:p>
          <a:r>
            <a:rPr lang="fr-CA" sz="2400" b="1"/>
            <a:t>Défis ?</a:t>
          </a:r>
          <a:endParaRPr lang="fr-CA" sz="2400" b="1" dirty="0"/>
        </a:p>
      </dgm:t>
    </dgm:pt>
    <dgm:pt modelId="{1A83905F-92EE-864F-8BA0-953093B7B936}" type="parTrans" cxnId="{572B5496-44A2-164B-BCE3-D7C55B21D8FB}">
      <dgm:prSet/>
      <dgm:spPr/>
      <dgm:t>
        <a:bodyPr/>
        <a:lstStyle/>
        <a:p>
          <a:endParaRPr lang="fr-CA"/>
        </a:p>
      </dgm:t>
    </dgm:pt>
    <dgm:pt modelId="{A7C2827B-2F01-5440-8D89-1D7449F951ED}" type="sibTrans" cxnId="{572B5496-44A2-164B-BCE3-D7C55B21D8FB}">
      <dgm:prSet/>
      <dgm:spPr/>
      <dgm:t>
        <a:bodyPr/>
        <a:lstStyle/>
        <a:p>
          <a:endParaRPr lang="fr-CA"/>
        </a:p>
      </dgm:t>
    </dgm:pt>
    <dgm:pt modelId="{90D17A57-695D-4BE0-A2D0-6174B6F812B7}" type="pres">
      <dgm:prSet presAssocID="{D8929281-7A36-DD45-A9FD-5D262FD20178}" presName="Name0" presStyleCnt="0">
        <dgm:presLayoutVars>
          <dgm:chMax val="7"/>
          <dgm:chPref val="7"/>
          <dgm:dir/>
        </dgm:presLayoutVars>
      </dgm:prSet>
      <dgm:spPr/>
    </dgm:pt>
    <dgm:pt modelId="{72F737AB-991C-4BAB-A4A7-D5FEEBA4FB3B}" type="pres">
      <dgm:prSet presAssocID="{D8929281-7A36-DD45-A9FD-5D262FD20178}" presName="Name1" presStyleCnt="0"/>
      <dgm:spPr/>
    </dgm:pt>
    <dgm:pt modelId="{6815AC0E-DB84-47E0-8409-E7080225472D}" type="pres">
      <dgm:prSet presAssocID="{D8929281-7A36-DD45-A9FD-5D262FD20178}" presName="cycle" presStyleCnt="0"/>
      <dgm:spPr/>
    </dgm:pt>
    <dgm:pt modelId="{B80E460B-E697-43E3-8F32-F944719DDB5B}" type="pres">
      <dgm:prSet presAssocID="{D8929281-7A36-DD45-A9FD-5D262FD20178}" presName="srcNode" presStyleLbl="node1" presStyleIdx="0" presStyleCnt="4"/>
      <dgm:spPr/>
    </dgm:pt>
    <dgm:pt modelId="{CC8C5F3A-024D-4B03-AD25-93C9E40D043A}" type="pres">
      <dgm:prSet presAssocID="{D8929281-7A36-DD45-A9FD-5D262FD20178}" presName="conn" presStyleLbl="parChTrans1D2" presStyleIdx="0" presStyleCnt="1"/>
      <dgm:spPr/>
    </dgm:pt>
    <dgm:pt modelId="{E4A4B8D3-5A6E-4BC0-B2E1-C3E45DF1CC82}" type="pres">
      <dgm:prSet presAssocID="{D8929281-7A36-DD45-A9FD-5D262FD20178}" presName="extraNode" presStyleLbl="node1" presStyleIdx="0" presStyleCnt="4"/>
      <dgm:spPr/>
    </dgm:pt>
    <dgm:pt modelId="{51C80D54-010E-439C-A592-849C7D7A05DA}" type="pres">
      <dgm:prSet presAssocID="{D8929281-7A36-DD45-A9FD-5D262FD20178}" presName="dstNode" presStyleLbl="node1" presStyleIdx="0" presStyleCnt="4"/>
      <dgm:spPr/>
    </dgm:pt>
    <dgm:pt modelId="{A5ABFA04-1EDC-4749-B3ED-D97AE09C895A}" type="pres">
      <dgm:prSet presAssocID="{62F149D7-D3FD-8149-B47C-90CD6824CBD0}" presName="text_1" presStyleLbl="node1" presStyleIdx="0" presStyleCnt="4">
        <dgm:presLayoutVars>
          <dgm:bulletEnabled val="1"/>
        </dgm:presLayoutVars>
      </dgm:prSet>
      <dgm:spPr/>
    </dgm:pt>
    <dgm:pt modelId="{A4361ACF-1DDC-4C77-B335-2B4F5D713EC4}" type="pres">
      <dgm:prSet presAssocID="{62F149D7-D3FD-8149-B47C-90CD6824CBD0}" presName="accent_1" presStyleCnt="0"/>
      <dgm:spPr/>
    </dgm:pt>
    <dgm:pt modelId="{F73477D8-0A13-406C-BD20-497293FA4701}" type="pres">
      <dgm:prSet presAssocID="{62F149D7-D3FD-8149-B47C-90CD6824CBD0}" presName="accentRepeatNode" presStyleLbl="solidFgAcc1" presStyleIdx="0" presStyleCnt="4"/>
      <dgm:spPr/>
    </dgm:pt>
    <dgm:pt modelId="{A0C20D1E-8D69-4902-9663-4A480DC2441E}" type="pres">
      <dgm:prSet presAssocID="{E298E94A-2901-3C41-B7E0-F93EBEF62379}" presName="text_2" presStyleLbl="node1" presStyleIdx="1" presStyleCnt="4">
        <dgm:presLayoutVars>
          <dgm:bulletEnabled val="1"/>
        </dgm:presLayoutVars>
      </dgm:prSet>
      <dgm:spPr/>
    </dgm:pt>
    <dgm:pt modelId="{28FEB729-7882-4676-9030-3315C5F07114}" type="pres">
      <dgm:prSet presAssocID="{E298E94A-2901-3C41-B7E0-F93EBEF62379}" presName="accent_2" presStyleCnt="0"/>
      <dgm:spPr/>
    </dgm:pt>
    <dgm:pt modelId="{1C137A4B-21F7-4458-98C1-BCFDE6D4B29B}" type="pres">
      <dgm:prSet presAssocID="{E298E94A-2901-3C41-B7E0-F93EBEF62379}" presName="accentRepeatNode" presStyleLbl="solidFgAcc1" presStyleIdx="1" presStyleCnt="4"/>
      <dgm:spPr/>
    </dgm:pt>
    <dgm:pt modelId="{3E90C805-B03D-4BCC-8BEE-B4F8F6E281A0}" type="pres">
      <dgm:prSet presAssocID="{EC7BC261-435C-3746-B864-6258804C60FC}" presName="text_3" presStyleLbl="node1" presStyleIdx="2" presStyleCnt="4">
        <dgm:presLayoutVars>
          <dgm:bulletEnabled val="1"/>
        </dgm:presLayoutVars>
      </dgm:prSet>
      <dgm:spPr/>
    </dgm:pt>
    <dgm:pt modelId="{DDB2806D-1DDE-4CA7-A8A1-27AC5683B871}" type="pres">
      <dgm:prSet presAssocID="{EC7BC261-435C-3746-B864-6258804C60FC}" presName="accent_3" presStyleCnt="0"/>
      <dgm:spPr/>
    </dgm:pt>
    <dgm:pt modelId="{5CE03AE2-8419-43C2-9781-0020B1E600FD}" type="pres">
      <dgm:prSet presAssocID="{EC7BC261-435C-3746-B864-6258804C60FC}" presName="accentRepeatNode" presStyleLbl="solidFgAcc1" presStyleIdx="2" presStyleCnt="4"/>
      <dgm:spPr/>
    </dgm:pt>
    <dgm:pt modelId="{822D539F-E643-4BD6-80E4-575C0AE67FF6}" type="pres">
      <dgm:prSet presAssocID="{0CC31A18-0AA4-B743-8C93-5ADCB897567F}" presName="text_4" presStyleLbl="node1" presStyleIdx="3" presStyleCnt="4">
        <dgm:presLayoutVars>
          <dgm:bulletEnabled val="1"/>
        </dgm:presLayoutVars>
      </dgm:prSet>
      <dgm:spPr/>
    </dgm:pt>
    <dgm:pt modelId="{62A4986F-7DAC-4C35-AC24-3A265E2A592A}" type="pres">
      <dgm:prSet presAssocID="{0CC31A18-0AA4-B743-8C93-5ADCB897567F}" presName="accent_4" presStyleCnt="0"/>
      <dgm:spPr/>
    </dgm:pt>
    <dgm:pt modelId="{FD521FCC-F48D-4F3D-9CA3-B443105A9CC0}" type="pres">
      <dgm:prSet presAssocID="{0CC31A18-0AA4-B743-8C93-5ADCB897567F}" presName="accentRepeatNode" presStyleLbl="solidFgAcc1" presStyleIdx="3" presStyleCnt="4"/>
      <dgm:spPr/>
    </dgm:pt>
  </dgm:ptLst>
  <dgm:cxnLst>
    <dgm:cxn modelId="{F1338E01-E437-0947-8E8F-C34F0072847C}" srcId="{D8929281-7A36-DD45-A9FD-5D262FD20178}" destId="{62F149D7-D3FD-8149-B47C-90CD6824CBD0}" srcOrd="0" destOrd="0" parTransId="{CDC418CF-BEB2-734E-9EFD-7D518B68CA2F}" sibTransId="{C371870A-6F42-0442-B8C8-91B1EFCECF7B}"/>
    <dgm:cxn modelId="{46966C16-2DA6-4F31-B3CD-2A66FE1E8E62}" type="presOf" srcId="{C371870A-6F42-0442-B8C8-91B1EFCECF7B}" destId="{CC8C5F3A-024D-4B03-AD25-93C9E40D043A}" srcOrd="0" destOrd="0" presId="urn:microsoft.com/office/officeart/2008/layout/VerticalCurvedList"/>
    <dgm:cxn modelId="{00441F63-F23B-4720-B7F8-B2EE517D5EE7}" type="presOf" srcId="{E298E94A-2901-3C41-B7E0-F93EBEF62379}" destId="{A0C20D1E-8D69-4902-9663-4A480DC2441E}" srcOrd="0" destOrd="0" presId="urn:microsoft.com/office/officeart/2008/layout/VerticalCurvedList"/>
    <dgm:cxn modelId="{61B51C96-92CD-404E-A6AF-50BC61F69582}" type="presOf" srcId="{EC7BC261-435C-3746-B864-6258804C60FC}" destId="{3E90C805-B03D-4BCC-8BEE-B4F8F6E281A0}" srcOrd="0" destOrd="0" presId="urn:microsoft.com/office/officeart/2008/layout/VerticalCurvedList"/>
    <dgm:cxn modelId="{572B5496-44A2-164B-BCE3-D7C55B21D8FB}" srcId="{D8929281-7A36-DD45-A9FD-5D262FD20178}" destId="{0CC31A18-0AA4-B743-8C93-5ADCB897567F}" srcOrd="3" destOrd="0" parTransId="{1A83905F-92EE-864F-8BA0-953093B7B936}" sibTransId="{A7C2827B-2F01-5440-8D89-1D7449F951ED}"/>
    <dgm:cxn modelId="{2959C09D-4679-4AAF-82D2-9B86953EBA28}" type="presOf" srcId="{0CC31A18-0AA4-B743-8C93-5ADCB897567F}" destId="{822D539F-E643-4BD6-80E4-575C0AE67FF6}" srcOrd="0" destOrd="0" presId="urn:microsoft.com/office/officeart/2008/layout/VerticalCurvedList"/>
    <dgm:cxn modelId="{E29BDBC7-C5F3-EA4F-B1F7-A3C1FA9C9066}" srcId="{D8929281-7A36-DD45-A9FD-5D262FD20178}" destId="{E298E94A-2901-3C41-B7E0-F93EBEF62379}" srcOrd="1" destOrd="0" parTransId="{9C79FD50-2B04-3B41-B304-680D03FDE9C6}" sibTransId="{EE1CE197-AE01-D94B-817B-5A8B11F5B6C1}"/>
    <dgm:cxn modelId="{12AE50EA-0864-4725-BD47-230BC1AB6F76}" type="presOf" srcId="{62F149D7-D3FD-8149-B47C-90CD6824CBD0}" destId="{A5ABFA04-1EDC-4749-B3ED-D97AE09C895A}" srcOrd="0" destOrd="0" presId="urn:microsoft.com/office/officeart/2008/layout/VerticalCurvedList"/>
    <dgm:cxn modelId="{ECB174EC-6EA7-4538-8E83-9569DBEF35DA}" type="presOf" srcId="{D8929281-7A36-DD45-A9FD-5D262FD20178}" destId="{90D17A57-695D-4BE0-A2D0-6174B6F812B7}" srcOrd="0" destOrd="0" presId="urn:microsoft.com/office/officeart/2008/layout/VerticalCurvedList"/>
    <dgm:cxn modelId="{B8C9CEEE-D0C0-7E49-A7C2-B76D9A8B7837}" srcId="{D8929281-7A36-DD45-A9FD-5D262FD20178}" destId="{EC7BC261-435C-3746-B864-6258804C60FC}" srcOrd="2" destOrd="0" parTransId="{EE374DAD-3BAC-A344-A1CE-54B52DE2CF4D}" sibTransId="{B2E452C9-8B66-764A-B91C-D30B6D0CAC78}"/>
    <dgm:cxn modelId="{F7D7BDAB-159F-41E4-AFA9-22D69FBC4A92}" type="presParOf" srcId="{90D17A57-695D-4BE0-A2D0-6174B6F812B7}" destId="{72F737AB-991C-4BAB-A4A7-D5FEEBA4FB3B}" srcOrd="0" destOrd="0" presId="urn:microsoft.com/office/officeart/2008/layout/VerticalCurvedList"/>
    <dgm:cxn modelId="{29853804-4F87-4472-BA16-8F93A46B4AA4}" type="presParOf" srcId="{72F737AB-991C-4BAB-A4A7-D5FEEBA4FB3B}" destId="{6815AC0E-DB84-47E0-8409-E7080225472D}" srcOrd="0" destOrd="0" presId="urn:microsoft.com/office/officeart/2008/layout/VerticalCurvedList"/>
    <dgm:cxn modelId="{97157B2C-0078-48D1-B9C2-2ECB2D345786}" type="presParOf" srcId="{6815AC0E-DB84-47E0-8409-E7080225472D}" destId="{B80E460B-E697-43E3-8F32-F944719DDB5B}" srcOrd="0" destOrd="0" presId="urn:microsoft.com/office/officeart/2008/layout/VerticalCurvedList"/>
    <dgm:cxn modelId="{0BFF36D6-5526-4A5B-9728-1FA195EF7F2E}" type="presParOf" srcId="{6815AC0E-DB84-47E0-8409-E7080225472D}" destId="{CC8C5F3A-024D-4B03-AD25-93C9E40D043A}" srcOrd="1" destOrd="0" presId="urn:microsoft.com/office/officeart/2008/layout/VerticalCurvedList"/>
    <dgm:cxn modelId="{56EE7DD2-D253-43A9-9C81-CE2EE3BE85E7}" type="presParOf" srcId="{6815AC0E-DB84-47E0-8409-E7080225472D}" destId="{E4A4B8D3-5A6E-4BC0-B2E1-C3E45DF1CC82}" srcOrd="2" destOrd="0" presId="urn:microsoft.com/office/officeart/2008/layout/VerticalCurvedList"/>
    <dgm:cxn modelId="{860BB40E-A13F-4194-B241-B75D6905840A}" type="presParOf" srcId="{6815AC0E-DB84-47E0-8409-E7080225472D}" destId="{51C80D54-010E-439C-A592-849C7D7A05DA}" srcOrd="3" destOrd="0" presId="urn:microsoft.com/office/officeart/2008/layout/VerticalCurvedList"/>
    <dgm:cxn modelId="{C61C9B78-C07D-41B6-ADB6-4DF66F2E0C84}" type="presParOf" srcId="{72F737AB-991C-4BAB-A4A7-D5FEEBA4FB3B}" destId="{A5ABFA04-1EDC-4749-B3ED-D97AE09C895A}" srcOrd="1" destOrd="0" presId="urn:microsoft.com/office/officeart/2008/layout/VerticalCurvedList"/>
    <dgm:cxn modelId="{C825166B-34A0-4100-81C5-C903013D1F40}" type="presParOf" srcId="{72F737AB-991C-4BAB-A4A7-D5FEEBA4FB3B}" destId="{A4361ACF-1DDC-4C77-B335-2B4F5D713EC4}" srcOrd="2" destOrd="0" presId="urn:microsoft.com/office/officeart/2008/layout/VerticalCurvedList"/>
    <dgm:cxn modelId="{7B8907A7-6127-44C4-90F3-7981A05631F4}" type="presParOf" srcId="{A4361ACF-1DDC-4C77-B335-2B4F5D713EC4}" destId="{F73477D8-0A13-406C-BD20-497293FA4701}" srcOrd="0" destOrd="0" presId="urn:microsoft.com/office/officeart/2008/layout/VerticalCurvedList"/>
    <dgm:cxn modelId="{C964F783-4D91-45D6-BBC6-A891A84A5B3E}" type="presParOf" srcId="{72F737AB-991C-4BAB-A4A7-D5FEEBA4FB3B}" destId="{A0C20D1E-8D69-4902-9663-4A480DC2441E}" srcOrd="3" destOrd="0" presId="urn:microsoft.com/office/officeart/2008/layout/VerticalCurvedList"/>
    <dgm:cxn modelId="{DA85FAB6-9136-431C-9C7C-53E0571FB231}" type="presParOf" srcId="{72F737AB-991C-4BAB-A4A7-D5FEEBA4FB3B}" destId="{28FEB729-7882-4676-9030-3315C5F07114}" srcOrd="4" destOrd="0" presId="urn:microsoft.com/office/officeart/2008/layout/VerticalCurvedList"/>
    <dgm:cxn modelId="{0600EF7C-D189-4DB1-B600-8D162DED85BD}" type="presParOf" srcId="{28FEB729-7882-4676-9030-3315C5F07114}" destId="{1C137A4B-21F7-4458-98C1-BCFDE6D4B29B}" srcOrd="0" destOrd="0" presId="urn:microsoft.com/office/officeart/2008/layout/VerticalCurvedList"/>
    <dgm:cxn modelId="{6F730A20-965C-41E0-A6ED-67E48A4D27CE}" type="presParOf" srcId="{72F737AB-991C-4BAB-A4A7-D5FEEBA4FB3B}" destId="{3E90C805-B03D-4BCC-8BEE-B4F8F6E281A0}" srcOrd="5" destOrd="0" presId="urn:microsoft.com/office/officeart/2008/layout/VerticalCurvedList"/>
    <dgm:cxn modelId="{6A2FF47C-49F4-493E-B8DE-FC2D1032D806}" type="presParOf" srcId="{72F737AB-991C-4BAB-A4A7-D5FEEBA4FB3B}" destId="{DDB2806D-1DDE-4CA7-A8A1-27AC5683B871}" srcOrd="6" destOrd="0" presId="urn:microsoft.com/office/officeart/2008/layout/VerticalCurvedList"/>
    <dgm:cxn modelId="{CED82649-A44E-4224-B35E-01B2CFF42ED3}" type="presParOf" srcId="{DDB2806D-1DDE-4CA7-A8A1-27AC5683B871}" destId="{5CE03AE2-8419-43C2-9781-0020B1E600FD}" srcOrd="0" destOrd="0" presId="urn:microsoft.com/office/officeart/2008/layout/VerticalCurvedList"/>
    <dgm:cxn modelId="{D51E5977-C072-415E-8C11-B485EADB6B1F}" type="presParOf" srcId="{72F737AB-991C-4BAB-A4A7-D5FEEBA4FB3B}" destId="{822D539F-E643-4BD6-80E4-575C0AE67FF6}" srcOrd="7" destOrd="0" presId="urn:microsoft.com/office/officeart/2008/layout/VerticalCurvedList"/>
    <dgm:cxn modelId="{7B9BEDC7-FB25-4139-AC28-36CADFC83C49}" type="presParOf" srcId="{72F737AB-991C-4BAB-A4A7-D5FEEBA4FB3B}" destId="{62A4986F-7DAC-4C35-AC24-3A265E2A592A}" srcOrd="8" destOrd="0" presId="urn:microsoft.com/office/officeart/2008/layout/VerticalCurvedList"/>
    <dgm:cxn modelId="{A11BAEFB-89AD-4FC2-9B77-FF5CDB147101}" type="presParOf" srcId="{62A4986F-7DAC-4C35-AC24-3A265E2A592A}" destId="{FD521FCC-F48D-4F3D-9CA3-B443105A9CC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4708C7-338E-5F46-B91E-29EE95637A0E}" type="doc">
      <dgm:prSet loTypeId="urn:microsoft.com/office/officeart/2018/2/layout/IconVerticalSolidList" loCatId="icon" qsTypeId="urn:microsoft.com/office/officeart/2005/8/quickstyle/simple3" qsCatId="simple" csTypeId="urn:microsoft.com/office/officeart/2005/8/colors/accent2_2" csCatId="accent2" phldr="1"/>
      <dgm:spPr/>
      <dgm:t>
        <a:bodyPr/>
        <a:lstStyle/>
        <a:p>
          <a:endParaRPr lang="fr-CA"/>
        </a:p>
      </dgm:t>
    </dgm:pt>
    <dgm:pt modelId="{9B5DCCCE-B381-3148-AE83-469C34E56751}">
      <dgm:prSet phldrT="[Texte]"/>
      <dgm:spPr/>
      <dgm:t>
        <a:bodyPr/>
        <a:lstStyle/>
        <a:p>
          <a:pPr>
            <a:lnSpc>
              <a:spcPct val="100000"/>
            </a:lnSpc>
          </a:pPr>
          <a:r>
            <a:rPr lang="fr-CA" dirty="0"/>
            <a:t>Offrir une diversité d’expériences</a:t>
          </a:r>
        </a:p>
      </dgm:t>
    </dgm:pt>
    <dgm:pt modelId="{4204A57A-94CE-F54E-B2F3-520E52E5A3BA}" type="parTrans" cxnId="{50D31FA8-7AEA-A94B-AD83-C2F434A36189}">
      <dgm:prSet/>
      <dgm:spPr/>
      <dgm:t>
        <a:bodyPr/>
        <a:lstStyle/>
        <a:p>
          <a:endParaRPr lang="fr-CA"/>
        </a:p>
      </dgm:t>
    </dgm:pt>
    <dgm:pt modelId="{16F631BD-9AE2-7149-9884-C62D6104BFBF}" type="sibTrans" cxnId="{50D31FA8-7AEA-A94B-AD83-C2F434A36189}">
      <dgm:prSet/>
      <dgm:spPr/>
      <dgm:t>
        <a:bodyPr/>
        <a:lstStyle/>
        <a:p>
          <a:endParaRPr lang="fr-CA"/>
        </a:p>
      </dgm:t>
    </dgm:pt>
    <dgm:pt modelId="{BF64F4F8-E940-8143-850B-82369B6432B8}">
      <dgm:prSet phldrT="[Texte]"/>
      <dgm:spPr/>
      <dgm:t>
        <a:bodyPr/>
        <a:lstStyle/>
        <a:p>
          <a:pPr>
            <a:lnSpc>
              <a:spcPct val="100000"/>
            </a:lnSpc>
          </a:pPr>
          <a:r>
            <a:rPr lang="fr-CA" dirty="0"/>
            <a:t>Soutenir avant, pendant, après les activités</a:t>
          </a:r>
        </a:p>
      </dgm:t>
    </dgm:pt>
    <dgm:pt modelId="{0B13178B-79F7-2F49-B3F2-D5DA935C5C83}" type="parTrans" cxnId="{848E134A-F0A9-7844-99AC-BEC469842E09}">
      <dgm:prSet/>
      <dgm:spPr/>
      <dgm:t>
        <a:bodyPr/>
        <a:lstStyle/>
        <a:p>
          <a:endParaRPr lang="fr-CA"/>
        </a:p>
      </dgm:t>
    </dgm:pt>
    <dgm:pt modelId="{941C80E8-FF5E-5342-8883-7037754C1B39}" type="sibTrans" cxnId="{848E134A-F0A9-7844-99AC-BEC469842E09}">
      <dgm:prSet/>
      <dgm:spPr/>
      <dgm:t>
        <a:bodyPr/>
        <a:lstStyle/>
        <a:p>
          <a:endParaRPr lang="fr-CA"/>
        </a:p>
      </dgm:t>
    </dgm:pt>
    <dgm:pt modelId="{C1A97682-E579-304C-86B2-6A83B6709F5E}">
      <dgm:prSet phldrT="[Texte]"/>
      <dgm:spPr/>
      <dgm:t>
        <a:bodyPr/>
        <a:lstStyle/>
        <a:p>
          <a:pPr>
            <a:lnSpc>
              <a:spcPct val="100000"/>
            </a:lnSpc>
          </a:pPr>
          <a:r>
            <a:rPr lang="fr-CA" dirty="0"/>
            <a:t>Promouvoir de façon invitante et excitante</a:t>
          </a:r>
        </a:p>
      </dgm:t>
    </dgm:pt>
    <dgm:pt modelId="{1AB5ACDE-96B5-EB4D-8370-A4DE10DB8E57}" type="parTrans" cxnId="{4DE2B17C-23AA-8540-A8C9-66FB18222691}">
      <dgm:prSet/>
      <dgm:spPr/>
      <dgm:t>
        <a:bodyPr/>
        <a:lstStyle/>
        <a:p>
          <a:endParaRPr lang="fr-CA"/>
        </a:p>
      </dgm:t>
    </dgm:pt>
    <dgm:pt modelId="{19B7D0DB-4AE3-954B-9E0D-27BCD9BE7AFA}" type="sibTrans" cxnId="{4DE2B17C-23AA-8540-A8C9-66FB18222691}">
      <dgm:prSet/>
      <dgm:spPr/>
      <dgm:t>
        <a:bodyPr/>
        <a:lstStyle/>
        <a:p>
          <a:endParaRPr lang="fr-CA"/>
        </a:p>
      </dgm:t>
    </dgm:pt>
    <dgm:pt modelId="{7AB271FB-4CE9-DB4D-B59C-63999C77AE29}">
      <dgm:prSet phldrT="[Texte]"/>
      <dgm:spPr/>
      <dgm:t>
        <a:bodyPr/>
        <a:lstStyle/>
        <a:p>
          <a:pPr>
            <a:lnSpc>
              <a:spcPct val="100000"/>
            </a:lnSpc>
          </a:pPr>
          <a:r>
            <a:rPr lang="fr-CA" dirty="0"/>
            <a:t>Créer des lieux propices à la socialisation</a:t>
          </a:r>
        </a:p>
      </dgm:t>
    </dgm:pt>
    <dgm:pt modelId="{F5E26AC4-3443-D04E-BB0D-1B5B9EC45173}" type="parTrans" cxnId="{0109BFDD-1F48-134D-AB9F-40639EDD97D2}">
      <dgm:prSet/>
      <dgm:spPr/>
      <dgm:t>
        <a:bodyPr/>
        <a:lstStyle/>
        <a:p>
          <a:endParaRPr lang="fr-CA"/>
        </a:p>
      </dgm:t>
    </dgm:pt>
    <dgm:pt modelId="{41D954DD-3A33-C84F-B5A6-57BA9CF327FC}" type="sibTrans" cxnId="{0109BFDD-1F48-134D-AB9F-40639EDD97D2}">
      <dgm:prSet/>
      <dgm:spPr/>
      <dgm:t>
        <a:bodyPr/>
        <a:lstStyle/>
        <a:p>
          <a:endParaRPr lang="fr-CA"/>
        </a:p>
      </dgm:t>
    </dgm:pt>
    <dgm:pt modelId="{8A9A490F-11C0-4B79-B2FB-97D8F73B448D}">
      <dgm:prSet/>
      <dgm:spPr/>
      <dgm:t>
        <a:bodyPr/>
        <a:lstStyle/>
        <a:p>
          <a:pPr>
            <a:lnSpc>
              <a:spcPct val="100000"/>
            </a:lnSpc>
          </a:pPr>
          <a:r>
            <a:rPr lang="fr-CA" dirty="0"/>
            <a:t>Combiner programmes, espaces, événements</a:t>
          </a:r>
        </a:p>
      </dgm:t>
    </dgm:pt>
    <dgm:pt modelId="{B95F78F9-4E17-4103-B3F1-55263459E5A2}" type="parTrans" cxnId="{38371DC4-6A78-4455-8BA8-F46B5F6ECD59}">
      <dgm:prSet/>
      <dgm:spPr/>
      <dgm:t>
        <a:bodyPr/>
        <a:lstStyle/>
        <a:p>
          <a:endParaRPr lang="fr-CA"/>
        </a:p>
      </dgm:t>
    </dgm:pt>
    <dgm:pt modelId="{F83FC865-8F33-4F1D-A642-C1C6FFB10D3E}" type="sibTrans" cxnId="{38371DC4-6A78-4455-8BA8-F46B5F6ECD59}">
      <dgm:prSet/>
      <dgm:spPr/>
      <dgm:t>
        <a:bodyPr/>
        <a:lstStyle/>
        <a:p>
          <a:endParaRPr lang="fr-CA"/>
        </a:p>
      </dgm:t>
    </dgm:pt>
    <dgm:pt modelId="{4406EFE3-6C29-4585-9EBE-94E9EE40DCE5}">
      <dgm:prSet/>
      <dgm:spPr/>
      <dgm:t>
        <a:bodyPr/>
        <a:lstStyle/>
        <a:p>
          <a:pPr>
            <a:lnSpc>
              <a:spcPct val="100000"/>
            </a:lnSpc>
          </a:pPr>
          <a:r>
            <a:rPr lang="fr-CA" dirty="0"/>
            <a:t>Générer des ambiances WOW, festives et stimulantes</a:t>
          </a:r>
        </a:p>
      </dgm:t>
    </dgm:pt>
    <dgm:pt modelId="{A60C9895-460A-4126-9FD0-BBB5FC30BFDC}" type="parTrans" cxnId="{9BB25DA0-66BA-4546-B6B9-671440F71096}">
      <dgm:prSet/>
      <dgm:spPr/>
      <dgm:t>
        <a:bodyPr/>
        <a:lstStyle/>
        <a:p>
          <a:endParaRPr lang="fr-CA"/>
        </a:p>
      </dgm:t>
    </dgm:pt>
    <dgm:pt modelId="{023A1F37-1C7B-485D-B11D-49AC5EC49FCB}" type="sibTrans" cxnId="{9BB25DA0-66BA-4546-B6B9-671440F71096}">
      <dgm:prSet/>
      <dgm:spPr/>
      <dgm:t>
        <a:bodyPr/>
        <a:lstStyle/>
        <a:p>
          <a:endParaRPr lang="fr-CA"/>
        </a:p>
      </dgm:t>
    </dgm:pt>
    <dgm:pt modelId="{5691D75B-4A63-47F8-A51F-3983FD9E9B60}" type="pres">
      <dgm:prSet presAssocID="{E34708C7-338E-5F46-B91E-29EE95637A0E}" presName="root" presStyleCnt="0">
        <dgm:presLayoutVars>
          <dgm:dir/>
          <dgm:resizeHandles val="exact"/>
        </dgm:presLayoutVars>
      </dgm:prSet>
      <dgm:spPr/>
    </dgm:pt>
    <dgm:pt modelId="{F1A29F48-E0D7-49A0-A68C-FC6C0B7FD0A9}" type="pres">
      <dgm:prSet presAssocID="{9B5DCCCE-B381-3148-AE83-469C34E56751}" presName="compNode" presStyleCnt="0"/>
      <dgm:spPr/>
    </dgm:pt>
    <dgm:pt modelId="{31BA5FB5-3DEF-4691-83F0-3D1735A62144}" type="pres">
      <dgm:prSet presAssocID="{9B5DCCCE-B381-3148-AE83-469C34E56751}" presName="bgRect" presStyleLbl="bgShp" presStyleIdx="0" presStyleCnt="6"/>
      <dgm:spPr/>
    </dgm:pt>
    <dgm:pt modelId="{B407B745-DE8C-4012-8E80-617CE779F9A4}" type="pres">
      <dgm:prSet presAssocID="{9B5DCCCE-B381-3148-AE83-469C34E56751}"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Jouer avec un remplissage uni"/>
        </a:ext>
      </dgm:extLst>
    </dgm:pt>
    <dgm:pt modelId="{0E368DA1-9C6A-4795-A344-5990A3EBEF77}" type="pres">
      <dgm:prSet presAssocID="{9B5DCCCE-B381-3148-AE83-469C34E56751}" presName="spaceRect" presStyleCnt="0"/>
      <dgm:spPr/>
    </dgm:pt>
    <dgm:pt modelId="{219644D5-398B-4DEB-855B-E43CC82E6A22}" type="pres">
      <dgm:prSet presAssocID="{9B5DCCCE-B381-3148-AE83-469C34E56751}" presName="parTx" presStyleLbl="revTx" presStyleIdx="0" presStyleCnt="6">
        <dgm:presLayoutVars>
          <dgm:chMax val="0"/>
          <dgm:chPref val="0"/>
        </dgm:presLayoutVars>
      </dgm:prSet>
      <dgm:spPr/>
    </dgm:pt>
    <dgm:pt modelId="{CA4FA353-D4CF-4CDB-8AAF-227AD8C89DF9}" type="pres">
      <dgm:prSet presAssocID="{16F631BD-9AE2-7149-9884-C62D6104BFBF}" presName="sibTrans" presStyleCnt="0"/>
      <dgm:spPr/>
    </dgm:pt>
    <dgm:pt modelId="{3C3AF4B5-2DBD-4B95-96DE-34C781C3969A}" type="pres">
      <dgm:prSet presAssocID="{8A9A490F-11C0-4B79-B2FB-97D8F73B448D}" presName="compNode" presStyleCnt="0"/>
      <dgm:spPr/>
    </dgm:pt>
    <dgm:pt modelId="{CE3B5F22-0C1B-4C2C-B72D-7EF6BECCE9AA}" type="pres">
      <dgm:prSet presAssocID="{8A9A490F-11C0-4B79-B2FB-97D8F73B448D}" presName="bgRect" presStyleLbl="bgShp" presStyleIdx="1" presStyleCnt="6"/>
      <dgm:spPr/>
    </dgm:pt>
    <dgm:pt modelId="{DC3CA030-B368-480B-BFBF-F09AEE1D2607}" type="pres">
      <dgm:prSet presAssocID="{8A9A490F-11C0-4B79-B2FB-97D8F73B448D}" presName="iconRect" presStyleLbl="node1" presStyleIdx="1"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Jouer avec un remplissage uni"/>
        </a:ext>
      </dgm:extLst>
    </dgm:pt>
    <dgm:pt modelId="{599B5389-A821-43DF-9F98-671E1F6C20A9}" type="pres">
      <dgm:prSet presAssocID="{8A9A490F-11C0-4B79-B2FB-97D8F73B448D}" presName="spaceRect" presStyleCnt="0"/>
      <dgm:spPr/>
    </dgm:pt>
    <dgm:pt modelId="{F5AFD303-B73E-407C-8A1D-684CC97205A3}" type="pres">
      <dgm:prSet presAssocID="{8A9A490F-11C0-4B79-B2FB-97D8F73B448D}" presName="parTx" presStyleLbl="revTx" presStyleIdx="1" presStyleCnt="6">
        <dgm:presLayoutVars>
          <dgm:chMax val="0"/>
          <dgm:chPref val="0"/>
        </dgm:presLayoutVars>
      </dgm:prSet>
      <dgm:spPr/>
    </dgm:pt>
    <dgm:pt modelId="{153738FC-320E-4BC3-ADAB-5088096459A9}" type="pres">
      <dgm:prSet presAssocID="{F83FC865-8F33-4F1D-A642-C1C6FFB10D3E}" presName="sibTrans" presStyleCnt="0"/>
      <dgm:spPr/>
    </dgm:pt>
    <dgm:pt modelId="{97BCB78D-1C15-4A06-A2EE-73EA19C0D516}" type="pres">
      <dgm:prSet presAssocID="{BF64F4F8-E940-8143-850B-82369B6432B8}" presName="compNode" presStyleCnt="0"/>
      <dgm:spPr/>
    </dgm:pt>
    <dgm:pt modelId="{1CDEF030-ADE2-46E3-BFED-9F36FEA74C59}" type="pres">
      <dgm:prSet presAssocID="{BF64F4F8-E940-8143-850B-82369B6432B8}" presName="bgRect" presStyleLbl="bgShp" presStyleIdx="2" presStyleCnt="6"/>
      <dgm:spPr/>
    </dgm:pt>
    <dgm:pt modelId="{8422C254-2BBD-4B7A-A817-F3F46203C4D0}" type="pres">
      <dgm:prSet presAssocID="{BF64F4F8-E940-8143-850B-82369B6432B8}" presName="iconRect" presStyleLbl="node1" presStyleIdx="2"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Jouer avec un remplissage uni"/>
        </a:ext>
      </dgm:extLst>
    </dgm:pt>
    <dgm:pt modelId="{0E7B85AF-6E7F-4389-AE66-1EF0E4C410A6}" type="pres">
      <dgm:prSet presAssocID="{BF64F4F8-E940-8143-850B-82369B6432B8}" presName="spaceRect" presStyleCnt="0"/>
      <dgm:spPr/>
    </dgm:pt>
    <dgm:pt modelId="{9B170331-A3A0-44D7-AA68-EDC8273863BD}" type="pres">
      <dgm:prSet presAssocID="{BF64F4F8-E940-8143-850B-82369B6432B8}" presName="parTx" presStyleLbl="revTx" presStyleIdx="2" presStyleCnt="6">
        <dgm:presLayoutVars>
          <dgm:chMax val="0"/>
          <dgm:chPref val="0"/>
        </dgm:presLayoutVars>
      </dgm:prSet>
      <dgm:spPr/>
    </dgm:pt>
    <dgm:pt modelId="{754E3681-2C6E-482B-AD3F-8EB23BE05716}" type="pres">
      <dgm:prSet presAssocID="{941C80E8-FF5E-5342-8883-7037754C1B39}" presName="sibTrans" presStyleCnt="0"/>
      <dgm:spPr/>
    </dgm:pt>
    <dgm:pt modelId="{696FCE3B-38AA-49BA-BF92-47317576EB08}" type="pres">
      <dgm:prSet presAssocID="{7AB271FB-4CE9-DB4D-B59C-63999C77AE29}" presName="compNode" presStyleCnt="0"/>
      <dgm:spPr/>
    </dgm:pt>
    <dgm:pt modelId="{87753A94-4F12-4AEE-ADC7-E1FF47365558}" type="pres">
      <dgm:prSet presAssocID="{7AB271FB-4CE9-DB4D-B59C-63999C77AE29}" presName="bgRect" presStyleLbl="bgShp" presStyleIdx="3" presStyleCnt="6"/>
      <dgm:spPr/>
    </dgm:pt>
    <dgm:pt modelId="{29B14199-AE02-4294-9514-90EF2107C1B4}" type="pres">
      <dgm:prSet presAssocID="{7AB271FB-4CE9-DB4D-B59C-63999C77AE29}" presName="iconRect" presStyleLbl="node1" presStyleIdx="3"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Jouer avec un remplissage uni"/>
        </a:ext>
      </dgm:extLst>
    </dgm:pt>
    <dgm:pt modelId="{12311EAA-84AE-48D7-B860-4CD4F8098417}" type="pres">
      <dgm:prSet presAssocID="{7AB271FB-4CE9-DB4D-B59C-63999C77AE29}" presName="spaceRect" presStyleCnt="0"/>
      <dgm:spPr/>
    </dgm:pt>
    <dgm:pt modelId="{B9C9098E-D252-4119-9EC8-FE31C321C96B}" type="pres">
      <dgm:prSet presAssocID="{7AB271FB-4CE9-DB4D-B59C-63999C77AE29}" presName="parTx" presStyleLbl="revTx" presStyleIdx="3" presStyleCnt="6">
        <dgm:presLayoutVars>
          <dgm:chMax val="0"/>
          <dgm:chPref val="0"/>
        </dgm:presLayoutVars>
      </dgm:prSet>
      <dgm:spPr/>
    </dgm:pt>
    <dgm:pt modelId="{A75AC37C-1905-453F-B57E-F3081EBD110E}" type="pres">
      <dgm:prSet presAssocID="{41D954DD-3A33-C84F-B5A6-57BA9CF327FC}" presName="sibTrans" presStyleCnt="0"/>
      <dgm:spPr/>
    </dgm:pt>
    <dgm:pt modelId="{DB2B282A-227D-4741-BE52-6AF183F8E37C}" type="pres">
      <dgm:prSet presAssocID="{C1A97682-E579-304C-86B2-6A83B6709F5E}" presName="compNode" presStyleCnt="0"/>
      <dgm:spPr/>
    </dgm:pt>
    <dgm:pt modelId="{2D367BD3-46BA-4F5D-BB10-63B151B4265E}" type="pres">
      <dgm:prSet presAssocID="{C1A97682-E579-304C-86B2-6A83B6709F5E}" presName="bgRect" presStyleLbl="bgShp" presStyleIdx="4" presStyleCnt="6"/>
      <dgm:spPr/>
    </dgm:pt>
    <dgm:pt modelId="{36D6CB4A-B923-4565-B0F5-45076057D4B0}" type="pres">
      <dgm:prSet presAssocID="{C1A97682-E579-304C-86B2-6A83B6709F5E}" presName="iconRect" presStyleLbl="node1" presStyleIdx="4"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Jouer avec un remplissage uni"/>
        </a:ext>
      </dgm:extLst>
    </dgm:pt>
    <dgm:pt modelId="{68264136-2314-4F1C-B60E-91BE1E82FD7E}" type="pres">
      <dgm:prSet presAssocID="{C1A97682-E579-304C-86B2-6A83B6709F5E}" presName="spaceRect" presStyleCnt="0"/>
      <dgm:spPr/>
    </dgm:pt>
    <dgm:pt modelId="{620EDDBD-B5C0-48E5-9217-A0A110C70E57}" type="pres">
      <dgm:prSet presAssocID="{C1A97682-E579-304C-86B2-6A83B6709F5E}" presName="parTx" presStyleLbl="revTx" presStyleIdx="4" presStyleCnt="6">
        <dgm:presLayoutVars>
          <dgm:chMax val="0"/>
          <dgm:chPref val="0"/>
        </dgm:presLayoutVars>
      </dgm:prSet>
      <dgm:spPr/>
    </dgm:pt>
    <dgm:pt modelId="{6434399B-05EA-4B51-BAFB-5E266C9EF885}" type="pres">
      <dgm:prSet presAssocID="{19B7D0DB-4AE3-954B-9E0D-27BCD9BE7AFA}" presName="sibTrans" presStyleCnt="0"/>
      <dgm:spPr/>
    </dgm:pt>
    <dgm:pt modelId="{5CFB8B2F-05F3-4C62-9C11-D55683E5A9C9}" type="pres">
      <dgm:prSet presAssocID="{4406EFE3-6C29-4585-9EBE-94E9EE40DCE5}" presName="compNode" presStyleCnt="0"/>
      <dgm:spPr/>
    </dgm:pt>
    <dgm:pt modelId="{6B783A85-160F-494F-A89C-775502B5C6C5}" type="pres">
      <dgm:prSet presAssocID="{4406EFE3-6C29-4585-9EBE-94E9EE40DCE5}" presName="bgRect" presStyleLbl="bgShp" presStyleIdx="5" presStyleCnt="6"/>
      <dgm:spPr/>
    </dgm:pt>
    <dgm:pt modelId="{260464B6-21A6-480A-A6AF-FD3FFE9140A6}" type="pres">
      <dgm:prSet presAssocID="{4406EFE3-6C29-4585-9EBE-94E9EE40DCE5}" presName="iconRect" presStyleLbl="node1" presStyleIdx="5"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Jouer avec un remplissage uni"/>
        </a:ext>
      </dgm:extLst>
    </dgm:pt>
    <dgm:pt modelId="{723D2B12-6980-445B-B403-4D69E1C8F8E2}" type="pres">
      <dgm:prSet presAssocID="{4406EFE3-6C29-4585-9EBE-94E9EE40DCE5}" presName="spaceRect" presStyleCnt="0"/>
      <dgm:spPr/>
    </dgm:pt>
    <dgm:pt modelId="{AF0835E6-3753-43BD-9212-19E6641E233E}" type="pres">
      <dgm:prSet presAssocID="{4406EFE3-6C29-4585-9EBE-94E9EE40DCE5}" presName="parTx" presStyleLbl="revTx" presStyleIdx="5" presStyleCnt="6">
        <dgm:presLayoutVars>
          <dgm:chMax val="0"/>
          <dgm:chPref val="0"/>
        </dgm:presLayoutVars>
      </dgm:prSet>
      <dgm:spPr/>
    </dgm:pt>
  </dgm:ptLst>
  <dgm:cxnLst>
    <dgm:cxn modelId="{39BF3160-3CC0-DE49-985E-FB4E56F7196E}" type="presOf" srcId="{C1A97682-E579-304C-86B2-6A83B6709F5E}" destId="{620EDDBD-B5C0-48E5-9217-A0A110C70E57}" srcOrd="0" destOrd="0" presId="urn:microsoft.com/office/officeart/2018/2/layout/IconVerticalSolidList"/>
    <dgm:cxn modelId="{848E134A-F0A9-7844-99AC-BEC469842E09}" srcId="{E34708C7-338E-5F46-B91E-29EE95637A0E}" destId="{BF64F4F8-E940-8143-850B-82369B6432B8}" srcOrd="2" destOrd="0" parTransId="{0B13178B-79F7-2F49-B3F2-D5DA935C5C83}" sibTransId="{941C80E8-FF5E-5342-8883-7037754C1B39}"/>
    <dgm:cxn modelId="{C26BE34C-5FD1-4D2E-B4E2-6F8FAE51783C}" type="presOf" srcId="{8A9A490F-11C0-4B79-B2FB-97D8F73B448D}" destId="{F5AFD303-B73E-407C-8A1D-684CC97205A3}" srcOrd="0" destOrd="0" presId="urn:microsoft.com/office/officeart/2018/2/layout/IconVerticalSolidList"/>
    <dgm:cxn modelId="{EEDD5A76-22BA-3549-A9C1-717B79DF3B1D}" type="presOf" srcId="{9B5DCCCE-B381-3148-AE83-469C34E56751}" destId="{219644D5-398B-4DEB-855B-E43CC82E6A22}" srcOrd="0" destOrd="0" presId="urn:microsoft.com/office/officeart/2018/2/layout/IconVerticalSolidList"/>
    <dgm:cxn modelId="{89C31559-9E6C-4235-91D5-5F5395357AA1}" type="presOf" srcId="{4406EFE3-6C29-4585-9EBE-94E9EE40DCE5}" destId="{AF0835E6-3753-43BD-9212-19E6641E233E}" srcOrd="0" destOrd="0" presId="urn:microsoft.com/office/officeart/2018/2/layout/IconVerticalSolidList"/>
    <dgm:cxn modelId="{80F08F7B-02C0-8B4E-A1ED-3A1A996770B4}" type="presOf" srcId="{7AB271FB-4CE9-DB4D-B59C-63999C77AE29}" destId="{B9C9098E-D252-4119-9EC8-FE31C321C96B}" srcOrd="0" destOrd="0" presId="urn:microsoft.com/office/officeart/2018/2/layout/IconVerticalSolidList"/>
    <dgm:cxn modelId="{4DE2B17C-23AA-8540-A8C9-66FB18222691}" srcId="{E34708C7-338E-5F46-B91E-29EE95637A0E}" destId="{C1A97682-E579-304C-86B2-6A83B6709F5E}" srcOrd="4" destOrd="0" parTransId="{1AB5ACDE-96B5-EB4D-8370-A4DE10DB8E57}" sibTransId="{19B7D0DB-4AE3-954B-9E0D-27BCD9BE7AFA}"/>
    <dgm:cxn modelId="{9BB25DA0-66BA-4546-B6B9-671440F71096}" srcId="{E34708C7-338E-5F46-B91E-29EE95637A0E}" destId="{4406EFE3-6C29-4585-9EBE-94E9EE40DCE5}" srcOrd="5" destOrd="0" parTransId="{A60C9895-460A-4126-9FD0-BBB5FC30BFDC}" sibTransId="{023A1F37-1C7B-485D-B11D-49AC5EC49FCB}"/>
    <dgm:cxn modelId="{50D31FA8-7AEA-A94B-AD83-C2F434A36189}" srcId="{E34708C7-338E-5F46-B91E-29EE95637A0E}" destId="{9B5DCCCE-B381-3148-AE83-469C34E56751}" srcOrd="0" destOrd="0" parTransId="{4204A57A-94CE-F54E-B2F3-520E52E5A3BA}" sibTransId="{16F631BD-9AE2-7149-9884-C62D6104BFBF}"/>
    <dgm:cxn modelId="{217945B9-1138-0340-8DD4-980A22B023AA}" type="presOf" srcId="{BF64F4F8-E940-8143-850B-82369B6432B8}" destId="{9B170331-A3A0-44D7-AA68-EDC8273863BD}" srcOrd="0" destOrd="0" presId="urn:microsoft.com/office/officeart/2018/2/layout/IconVerticalSolidList"/>
    <dgm:cxn modelId="{38371DC4-6A78-4455-8BA8-F46B5F6ECD59}" srcId="{E34708C7-338E-5F46-B91E-29EE95637A0E}" destId="{8A9A490F-11C0-4B79-B2FB-97D8F73B448D}" srcOrd="1" destOrd="0" parTransId="{B95F78F9-4E17-4103-B3F1-55263459E5A2}" sibTransId="{F83FC865-8F33-4F1D-A642-C1C6FFB10D3E}"/>
    <dgm:cxn modelId="{0109BFDD-1F48-134D-AB9F-40639EDD97D2}" srcId="{E34708C7-338E-5F46-B91E-29EE95637A0E}" destId="{7AB271FB-4CE9-DB4D-B59C-63999C77AE29}" srcOrd="3" destOrd="0" parTransId="{F5E26AC4-3443-D04E-BB0D-1B5B9EC45173}" sibTransId="{41D954DD-3A33-C84F-B5A6-57BA9CF327FC}"/>
    <dgm:cxn modelId="{F2C0B0EC-F656-6645-A7FC-6592989AEEC7}" type="presOf" srcId="{E34708C7-338E-5F46-B91E-29EE95637A0E}" destId="{5691D75B-4A63-47F8-A51F-3983FD9E9B60}" srcOrd="0" destOrd="0" presId="urn:microsoft.com/office/officeart/2018/2/layout/IconVerticalSolidList"/>
    <dgm:cxn modelId="{92F586A7-0900-C34A-8F3E-339B96BAD6A9}" type="presParOf" srcId="{5691D75B-4A63-47F8-A51F-3983FD9E9B60}" destId="{F1A29F48-E0D7-49A0-A68C-FC6C0B7FD0A9}" srcOrd="0" destOrd="0" presId="urn:microsoft.com/office/officeart/2018/2/layout/IconVerticalSolidList"/>
    <dgm:cxn modelId="{DE6914BD-763A-8A43-AE9B-1840C2C60BC6}" type="presParOf" srcId="{F1A29F48-E0D7-49A0-A68C-FC6C0B7FD0A9}" destId="{31BA5FB5-3DEF-4691-83F0-3D1735A62144}" srcOrd="0" destOrd="0" presId="urn:microsoft.com/office/officeart/2018/2/layout/IconVerticalSolidList"/>
    <dgm:cxn modelId="{E38FEB7F-CE18-4545-8C4F-2CAAAA18F2F7}" type="presParOf" srcId="{F1A29F48-E0D7-49A0-A68C-FC6C0B7FD0A9}" destId="{B407B745-DE8C-4012-8E80-617CE779F9A4}" srcOrd="1" destOrd="0" presId="urn:microsoft.com/office/officeart/2018/2/layout/IconVerticalSolidList"/>
    <dgm:cxn modelId="{65181073-0D49-9543-B487-93FA67FCE2FB}" type="presParOf" srcId="{F1A29F48-E0D7-49A0-A68C-FC6C0B7FD0A9}" destId="{0E368DA1-9C6A-4795-A344-5990A3EBEF77}" srcOrd="2" destOrd="0" presId="urn:microsoft.com/office/officeart/2018/2/layout/IconVerticalSolidList"/>
    <dgm:cxn modelId="{56E9EAF1-D5AE-FA43-8BD8-FD1D985FC59A}" type="presParOf" srcId="{F1A29F48-E0D7-49A0-A68C-FC6C0B7FD0A9}" destId="{219644D5-398B-4DEB-855B-E43CC82E6A22}" srcOrd="3" destOrd="0" presId="urn:microsoft.com/office/officeart/2018/2/layout/IconVerticalSolidList"/>
    <dgm:cxn modelId="{3EBFA0BA-826F-E840-AE17-59A9DE9887E2}" type="presParOf" srcId="{5691D75B-4A63-47F8-A51F-3983FD9E9B60}" destId="{CA4FA353-D4CF-4CDB-8AAF-227AD8C89DF9}" srcOrd="1" destOrd="0" presId="urn:microsoft.com/office/officeart/2018/2/layout/IconVerticalSolidList"/>
    <dgm:cxn modelId="{DD4785C5-CB33-4005-9C17-D948483BD421}" type="presParOf" srcId="{5691D75B-4A63-47F8-A51F-3983FD9E9B60}" destId="{3C3AF4B5-2DBD-4B95-96DE-34C781C3969A}" srcOrd="2" destOrd="0" presId="urn:microsoft.com/office/officeart/2018/2/layout/IconVerticalSolidList"/>
    <dgm:cxn modelId="{49EEFB77-E44E-4C1E-B8B3-D5B04C70A9F7}" type="presParOf" srcId="{3C3AF4B5-2DBD-4B95-96DE-34C781C3969A}" destId="{CE3B5F22-0C1B-4C2C-B72D-7EF6BECCE9AA}" srcOrd="0" destOrd="0" presId="urn:microsoft.com/office/officeart/2018/2/layout/IconVerticalSolidList"/>
    <dgm:cxn modelId="{D763C772-D4F3-4C67-9019-0EDC30E8707A}" type="presParOf" srcId="{3C3AF4B5-2DBD-4B95-96DE-34C781C3969A}" destId="{DC3CA030-B368-480B-BFBF-F09AEE1D2607}" srcOrd="1" destOrd="0" presId="urn:microsoft.com/office/officeart/2018/2/layout/IconVerticalSolidList"/>
    <dgm:cxn modelId="{855CD4A8-76BA-4CBE-997B-67B4C8B0E237}" type="presParOf" srcId="{3C3AF4B5-2DBD-4B95-96DE-34C781C3969A}" destId="{599B5389-A821-43DF-9F98-671E1F6C20A9}" srcOrd="2" destOrd="0" presId="urn:microsoft.com/office/officeart/2018/2/layout/IconVerticalSolidList"/>
    <dgm:cxn modelId="{111C3D9D-0E29-495C-80A6-6065FE89DA45}" type="presParOf" srcId="{3C3AF4B5-2DBD-4B95-96DE-34C781C3969A}" destId="{F5AFD303-B73E-407C-8A1D-684CC97205A3}" srcOrd="3" destOrd="0" presId="urn:microsoft.com/office/officeart/2018/2/layout/IconVerticalSolidList"/>
    <dgm:cxn modelId="{EFCB5DAF-DCB0-4A8A-8E18-6C71B479A9FC}" type="presParOf" srcId="{5691D75B-4A63-47F8-A51F-3983FD9E9B60}" destId="{153738FC-320E-4BC3-ADAB-5088096459A9}" srcOrd="3" destOrd="0" presId="urn:microsoft.com/office/officeart/2018/2/layout/IconVerticalSolidList"/>
    <dgm:cxn modelId="{42E4DC80-6CE3-DC4B-8A43-12FCBDEE6F3A}" type="presParOf" srcId="{5691D75B-4A63-47F8-A51F-3983FD9E9B60}" destId="{97BCB78D-1C15-4A06-A2EE-73EA19C0D516}" srcOrd="4" destOrd="0" presId="urn:microsoft.com/office/officeart/2018/2/layout/IconVerticalSolidList"/>
    <dgm:cxn modelId="{83EAE9CD-F168-5949-A629-C46E97CF0D6B}" type="presParOf" srcId="{97BCB78D-1C15-4A06-A2EE-73EA19C0D516}" destId="{1CDEF030-ADE2-46E3-BFED-9F36FEA74C59}" srcOrd="0" destOrd="0" presId="urn:microsoft.com/office/officeart/2018/2/layout/IconVerticalSolidList"/>
    <dgm:cxn modelId="{57FF844B-21B6-BC4B-8A09-720B2C67F506}" type="presParOf" srcId="{97BCB78D-1C15-4A06-A2EE-73EA19C0D516}" destId="{8422C254-2BBD-4B7A-A817-F3F46203C4D0}" srcOrd="1" destOrd="0" presId="urn:microsoft.com/office/officeart/2018/2/layout/IconVerticalSolidList"/>
    <dgm:cxn modelId="{A6A0B937-103A-8041-A3C1-758BB6105A0A}" type="presParOf" srcId="{97BCB78D-1C15-4A06-A2EE-73EA19C0D516}" destId="{0E7B85AF-6E7F-4389-AE66-1EF0E4C410A6}" srcOrd="2" destOrd="0" presId="urn:microsoft.com/office/officeart/2018/2/layout/IconVerticalSolidList"/>
    <dgm:cxn modelId="{6572E364-01AB-3F4F-B17B-76AE1B6920D5}" type="presParOf" srcId="{97BCB78D-1C15-4A06-A2EE-73EA19C0D516}" destId="{9B170331-A3A0-44D7-AA68-EDC8273863BD}" srcOrd="3" destOrd="0" presId="urn:microsoft.com/office/officeart/2018/2/layout/IconVerticalSolidList"/>
    <dgm:cxn modelId="{520DB735-ECC9-994E-B5F3-7E96E99A5D73}" type="presParOf" srcId="{5691D75B-4A63-47F8-A51F-3983FD9E9B60}" destId="{754E3681-2C6E-482B-AD3F-8EB23BE05716}" srcOrd="5" destOrd="0" presId="urn:microsoft.com/office/officeart/2018/2/layout/IconVerticalSolidList"/>
    <dgm:cxn modelId="{C56AA967-6340-F843-8920-D10FF29C8005}" type="presParOf" srcId="{5691D75B-4A63-47F8-A51F-3983FD9E9B60}" destId="{696FCE3B-38AA-49BA-BF92-47317576EB08}" srcOrd="6" destOrd="0" presId="urn:microsoft.com/office/officeart/2018/2/layout/IconVerticalSolidList"/>
    <dgm:cxn modelId="{1DFF50FA-B6A9-364C-8A0B-017888ED4ED9}" type="presParOf" srcId="{696FCE3B-38AA-49BA-BF92-47317576EB08}" destId="{87753A94-4F12-4AEE-ADC7-E1FF47365558}" srcOrd="0" destOrd="0" presId="urn:microsoft.com/office/officeart/2018/2/layout/IconVerticalSolidList"/>
    <dgm:cxn modelId="{BF19BDC4-395E-6C47-A10A-E8258BD5477F}" type="presParOf" srcId="{696FCE3B-38AA-49BA-BF92-47317576EB08}" destId="{29B14199-AE02-4294-9514-90EF2107C1B4}" srcOrd="1" destOrd="0" presId="urn:microsoft.com/office/officeart/2018/2/layout/IconVerticalSolidList"/>
    <dgm:cxn modelId="{9C1536D3-63E8-6F41-B315-027B9379E42F}" type="presParOf" srcId="{696FCE3B-38AA-49BA-BF92-47317576EB08}" destId="{12311EAA-84AE-48D7-B860-4CD4F8098417}" srcOrd="2" destOrd="0" presId="urn:microsoft.com/office/officeart/2018/2/layout/IconVerticalSolidList"/>
    <dgm:cxn modelId="{5F2C3C73-3426-0345-B956-6EA4C271CCBC}" type="presParOf" srcId="{696FCE3B-38AA-49BA-BF92-47317576EB08}" destId="{B9C9098E-D252-4119-9EC8-FE31C321C96B}" srcOrd="3" destOrd="0" presId="urn:microsoft.com/office/officeart/2018/2/layout/IconVerticalSolidList"/>
    <dgm:cxn modelId="{9AEDAC67-6220-FC48-B582-DAABBE049BA8}" type="presParOf" srcId="{5691D75B-4A63-47F8-A51F-3983FD9E9B60}" destId="{A75AC37C-1905-453F-B57E-F3081EBD110E}" srcOrd="7" destOrd="0" presId="urn:microsoft.com/office/officeart/2018/2/layout/IconVerticalSolidList"/>
    <dgm:cxn modelId="{6A2E33E0-827F-234C-9716-6F8145914965}" type="presParOf" srcId="{5691D75B-4A63-47F8-A51F-3983FD9E9B60}" destId="{DB2B282A-227D-4741-BE52-6AF183F8E37C}" srcOrd="8" destOrd="0" presId="urn:microsoft.com/office/officeart/2018/2/layout/IconVerticalSolidList"/>
    <dgm:cxn modelId="{D9E6AE24-DE38-C84D-B38D-BB57AF7CB752}" type="presParOf" srcId="{DB2B282A-227D-4741-BE52-6AF183F8E37C}" destId="{2D367BD3-46BA-4F5D-BB10-63B151B4265E}" srcOrd="0" destOrd="0" presId="urn:microsoft.com/office/officeart/2018/2/layout/IconVerticalSolidList"/>
    <dgm:cxn modelId="{2ECDFD88-21EA-E54F-AC87-5FDCC5B8E55E}" type="presParOf" srcId="{DB2B282A-227D-4741-BE52-6AF183F8E37C}" destId="{36D6CB4A-B923-4565-B0F5-45076057D4B0}" srcOrd="1" destOrd="0" presId="urn:microsoft.com/office/officeart/2018/2/layout/IconVerticalSolidList"/>
    <dgm:cxn modelId="{DF31BCDD-D25B-5D4F-8E44-C1C9F581901F}" type="presParOf" srcId="{DB2B282A-227D-4741-BE52-6AF183F8E37C}" destId="{68264136-2314-4F1C-B60E-91BE1E82FD7E}" srcOrd="2" destOrd="0" presId="urn:microsoft.com/office/officeart/2018/2/layout/IconVerticalSolidList"/>
    <dgm:cxn modelId="{0D07B4C6-D8D5-3D41-89D6-94843FC11169}" type="presParOf" srcId="{DB2B282A-227D-4741-BE52-6AF183F8E37C}" destId="{620EDDBD-B5C0-48E5-9217-A0A110C70E57}" srcOrd="3" destOrd="0" presId="urn:microsoft.com/office/officeart/2018/2/layout/IconVerticalSolidList"/>
    <dgm:cxn modelId="{DF168918-2CA1-4DED-95A0-5118BC9C924C}" type="presParOf" srcId="{5691D75B-4A63-47F8-A51F-3983FD9E9B60}" destId="{6434399B-05EA-4B51-BAFB-5E266C9EF885}" srcOrd="9" destOrd="0" presId="urn:microsoft.com/office/officeart/2018/2/layout/IconVerticalSolidList"/>
    <dgm:cxn modelId="{97CC9F2C-34A4-4B8F-A741-C40264A03CD3}" type="presParOf" srcId="{5691D75B-4A63-47F8-A51F-3983FD9E9B60}" destId="{5CFB8B2F-05F3-4C62-9C11-D55683E5A9C9}" srcOrd="10" destOrd="0" presId="urn:microsoft.com/office/officeart/2018/2/layout/IconVerticalSolidList"/>
    <dgm:cxn modelId="{4958DF95-2149-4FCB-A6A0-45AAB4CDA44F}" type="presParOf" srcId="{5CFB8B2F-05F3-4C62-9C11-D55683E5A9C9}" destId="{6B783A85-160F-494F-A89C-775502B5C6C5}" srcOrd="0" destOrd="0" presId="urn:microsoft.com/office/officeart/2018/2/layout/IconVerticalSolidList"/>
    <dgm:cxn modelId="{C07BF0AF-ECBD-4BE2-B20F-052A3E18D12B}" type="presParOf" srcId="{5CFB8B2F-05F3-4C62-9C11-D55683E5A9C9}" destId="{260464B6-21A6-480A-A6AF-FD3FFE9140A6}" srcOrd="1" destOrd="0" presId="urn:microsoft.com/office/officeart/2018/2/layout/IconVerticalSolidList"/>
    <dgm:cxn modelId="{8EA78BF6-18C8-4466-90B5-14FDB12998A1}" type="presParOf" srcId="{5CFB8B2F-05F3-4C62-9C11-D55683E5A9C9}" destId="{723D2B12-6980-445B-B403-4D69E1C8F8E2}" srcOrd="2" destOrd="0" presId="urn:microsoft.com/office/officeart/2018/2/layout/IconVerticalSolidList"/>
    <dgm:cxn modelId="{D4A34155-C999-4655-83A9-B6EEF356E88A}" type="presParOf" srcId="{5CFB8B2F-05F3-4C62-9C11-D55683E5A9C9}" destId="{AF0835E6-3753-43BD-9212-19E6641E233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D8929281-7A36-DD45-A9FD-5D262FD20178}"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fr-CA"/>
        </a:p>
      </dgm:t>
    </dgm:pt>
    <dgm:pt modelId="{62F149D7-D3FD-8149-B47C-90CD6824CBD0}">
      <dgm:prSet custT="1"/>
      <dgm:spPr/>
      <dgm:t>
        <a:bodyPr/>
        <a:lstStyle/>
        <a:p>
          <a:r>
            <a:rPr lang="fr-CA" sz="2400" b="1" i="1"/>
            <a:t>Pourquoi ? </a:t>
          </a:r>
          <a:endParaRPr lang="fr-CA" sz="2400" b="1" dirty="0"/>
        </a:p>
      </dgm:t>
    </dgm:pt>
    <dgm:pt modelId="{CDC418CF-BEB2-734E-9EFD-7D518B68CA2F}" type="parTrans" cxnId="{F1338E01-E437-0947-8E8F-C34F0072847C}">
      <dgm:prSet/>
      <dgm:spPr/>
      <dgm:t>
        <a:bodyPr/>
        <a:lstStyle/>
        <a:p>
          <a:endParaRPr lang="fr-CA"/>
        </a:p>
      </dgm:t>
    </dgm:pt>
    <dgm:pt modelId="{C371870A-6F42-0442-B8C8-91B1EFCECF7B}" type="sibTrans" cxnId="{F1338E01-E437-0947-8E8F-C34F0072847C}">
      <dgm:prSet/>
      <dgm:spPr/>
      <dgm:t>
        <a:bodyPr/>
        <a:lstStyle/>
        <a:p>
          <a:endParaRPr lang="fr-CA"/>
        </a:p>
      </dgm:t>
    </dgm:pt>
    <dgm:pt modelId="{E298E94A-2901-3C41-B7E0-F93EBEF62379}">
      <dgm:prSet custT="1"/>
      <dgm:spPr/>
      <dgm:t>
        <a:bodyPr/>
        <a:lstStyle/>
        <a:p>
          <a:r>
            <a:rPr lang="fr-CA" sz="2400" b="1" i="1"/>
            <a:t>Quoi ?</a:t>
          </a:r>
          <a:endParaRPr lang="fr-CA" sz="2400" b="1" dirty="0"/>
        </a:p>
      </dgm:t>
    </dgm:pt>
    <dgm:pt modelId="{9C79FD50-2B04-3B41-B304-680D03FDE9C6}" type="parTrans" cxnId="{E29BDBC7-C5F3-EA4F-B1F7-A3C1FA9C9066}">
      <dgm:prSet/>
      <dgm:spPr/>
      <dgm:t>
        <a:bodyPr/>
        <a:lstStyle/>
        <a:p>
          <a:endParaRPr lang="fr-CA"/>
        </a:p>
      </dgm:t>
    </dgm:pt>
    <dgm:pt modelId="{EE1CE197-AE01-D94B-817B-5A8B11F5B6C1}" type="sibTrans" cxnId="{E29BDBC7-C5F3-EA4F-B1F7-A3C1FA9C9066}">
      <dgm:prSet/>
      <dgm:spPr/>
      <dgm:t>
        <a:bodyPr/>
        <a:lstStyle/>
        <a:p>
          <a:endParaRPr lang="fr-CA"/>
        </a:p>
      </dgm:t>
    </dgm:pt>
    <dgm:pt modelId="{EC7BC261-435C-3746-B864-6258804C60FC}">
      <dgm:prSet custT="1"/>
      <dgm:spPr/>
      <dgm:t>
        <a:bodyPr/>
        <a:lstStyle/>
        <a:p>
          <a:r>
            <a:rPr lang="fr-CA" sz="2400" b="1" i="1"/>
            <a:t>Comment ?</a:t>
          </a:r>
          <a:endParaRPr lang="fr-CA" sz="2400" b="1" dirty="0"/>
        </a:p>
      </dgm:t>
    </dgm:pt>
    <dgm:pt modelId="{EE374DAD-3BAC-A344-A1CE-54B52DE2CF4D}" type="parTrans" cxnId="{B8C9CEEE-D0C0-7E49-A7C2-B76D9A8B7837}">
      <dgm:prSet/>
      <dgm:spPr/>
      <dgm:t>
        <a:bodyPr/>
        <a:lstStyle/>
        <a:p>
          <a:endParaRPr lang="fr-CA"/>
        </a:p>
      </dgm:t>
    </dgm:pt>
    <dgm:pt modelId="{B2E452C9-8B66-764A-B91C-D30B6D0CAC78}" type="sibTrans" cxnId="{B8C9CEEE-D0C0-7E49-A7C2-B76D9A8B7837}">
      <dgm:prSet/>
      <dgm:spPr/>
      <dgm:t>
        <a:bodyPr/>
        <a:lstStyle/>
        <a:p>
          <a:endParaRPr lang="fr-CA"/>
        </a:p>
      </dgm:t>
    </dgm:pt>
    <dgm:pt modelId="{0CC31A18-0AA4-B743-8C93-5ADCB897567F}">
      <dgm:prSet custT="1"/>
      <dgm:spPr/>
      <dgm:t>
        <a:bodyPr/>
        <a:lstStyle/>
        <a:p>
          <a:r>
            <a:rPr lang="fr-CA" sz="3200" b="1" dirty="0">
              <a:solidFill>
                <a:schemeClr val="bg1"/>
              </a:solidFill>
            </a:rPr>
            <a:t>Défis et virages</a:t>
          </a:r>
        </a:p>
      </dgm:t>
    </dgm:pt>
    <dgm:pt modelId="{1A83905F-92EE-864F-8BA0-953093B7B936}" type="parTrans" cxnId="{572B5496-44A2-164B-BCE3-D7C55B21D8FB}">
      <dgm:prSet/>
      <dgm:spPr/>
      <dgm:t>
        <a:bodyPr/>
        <a:lstStyle/>
        <a:p>
          <a:endParaRPr lang="fr-CA"/>
        </a:p>
      </dgm:t>
    </dgm:pt>
    <dgm:pt modelId="{A7C2827B-2F01-5440-8D89-1D7449F951ED}" type="sibTrans" cxnId="{572B5496-44A2-164B-BCE3-D7C55B21D8FB}">
      <dgm:prSet/>
      <dgm:spPr/>
      <dgm:t>
        <a:bodyPr/>
        <a:lstStyle/>
        <a:p>
          <a:endParaRPr lang="fr-CA"/>
        </a:p>
      </dgm:t>
    </dgm:pt>
    <dgm:pt modelId="{90D17A57-695D-4BE0-A2D0-6174B6F812B7}" type="pres">
      <dgm:prSet presAssocID="{D8929281-7A36-DD45-A9FD-5D262FD20178}" presName="Name0" presStyleCnt="0">
        <dgm:presLayoutVars>
          <dgm:chMax val="7"/>
          <dgm:chPref val="7"/>
          <dgm:dir/>
        </dgm:presLayoutVars>
      </dgm:prSet>
      <dgm:spPr/>
    </dgm:pt>
    <dgm:pt modelId="{72F737AB-991C-4BAB-A4A7-D5FEEBA4FB3B}" type="pres">
      <dgm:prSet presAssocID="{D8929281-7A36-DD45-A9FD-5D262FD20178}" presName="Name1" presStyleCnt="0"/>
      <dgm:spPr/>
    </dgm:pt>
    <dgm:pt modelId="{6815AC0E-DB84-47E0-8409-E7080225472D}" type="pres">
      <dgm:prSet presAssocID="{D8929281-7A36-DD45-A9FD-5D262FD20178}" presName="cycle" presStyleCnt="0"/>
      <dgm:spPr/>
    </dgm:pt>
    <dgm:pt modelId="{B80E460B-E697-43E3-8F32-F944719DDB5B}" type="pres">
      <dgm:prSet presAssocID="{D8929281-7A36-DD45-A9FD-5D262FD20178}" presName="srcNode" presStyleLbl="node1" presStyleIdx="0" presStyleCnt="4"/>
      <dgm:spPr/>
    </dgm:pt>
    <dgm:pt modelId="{CC8C5F3A-024D-4B03-AD25-93C9E40D043A}" type="pres">
      <dgm:prSet presAssocID="{D8929281-7A36-DD45-A9FD-5D262FD20178}" presName="conn" presStyleLbl="parChTrans1D2" presStyleIdx="0" presStyleCnt="1"/>
      <dgm:spPr/>
    </dgm:pt>
    <dgm:pt modelId="{E4A4B8D3-5A6E-4BC0-B2E1-C3E45DF1CC82}" type="pres">
      <dgm:prSet presAssocID="{D8929281-7A36-DD45-A9FD-5D262FD20178}" presName="extraNode" presStyleLbl="node1" presStyleIdx="0" presStyleCnt="4"/>
      <dgm:spPr/>
    </dgm:pt>
    <dgm:pt modelId="{51C80D54-010E-439C-A592-849C7D7A05DA}" type="pres">
      <dgm:prSet presAssocID="{D8929281-7A36-DD45-A9FD-5D262FD20178}" presName="dstNode" presStyleLbl="node1" presStyleIdx="0" presStyleCnt="4"/>
      <dgm:spPr/>
    </dgm:pt>
    <dgm:pt modelId="{A5ABFA04-1EDC-4749-B3ED-D97AE09C895A}" type="pres">
      <dgm:prSet presAssocID="{62F149D7-D3FD-8149-B47C-90CD6824CBD0}" presName="text_1" presStyleLbl="node1" presStyleIdx="0" presStyleCnt="4">
        <dgm:presLayoutVars>
          <dgm:bulletEnabled val="1"/>
        </dgm:presLayoutVars>
      </dgm:prSet>
      <dgm:spPr/>
    </dgm:pt>
    <dgm:pt modelId="{A4361ACF-1DDC-4C77-B335-2B4F5D713EC4}" type="pres">
      <dgm:prSet presAssocID="{62F149D7-D3FD-8149-B47C-90CD6824CBD0}" presName="accent_1" presStyleCnt="0"/>
      <dgm:spPr/>
    </dgm:pt>
    <dgm:pt modelId="{F73477D8-0A13-406C-BD20-497293FA4701}" type="pres">
      <dgm:prSet presAssocID="{62F149D7-D3FD-8149-B47C-90CD6824CBD0}" presName="accentRepeatNode" presStyleLbl="solidFgAcc1" presStyleIdx="0" presStyleCnt="4"/>
      <dgm:spPr/>
    </dgm:pt>
    <dgm:pt modelId="{A0C20D1E-8D69-4902-9663-4A480DC2441E}" type="pres">
      <dgm:prSet presAssocID="{E298E94A-2901-3C41-B7E0-F93EBEF62379}" presName="text_2" presStyleLbl="node1" presStyleIdx="1" presStyleCnt="4">
        <dgm:presLayoutVars>
          <dgm:bulletEnabled val="1"/>
        </dgm:presLayoutVars>
      </dgm:prSet>
      <dgm:spPr/>
    </dgm:pt>
    <dgm:pt modelId="{28FEB729-7882-4676-9030-3315C5F07114}" type="pres">
      <dgm:prSet presAssocID="{E298E94A-2901-3C41-B7E0-F93EBEF62379}" presName="accent_2" presStyleCnt="0"/>
      <dgm:spPr/>
    </dgm:pt>
    <dgm:pt modelId="{1C137A4B-21F7-4458-98C1-BCFDE6D4B29B}" type="pres">
      <dgm:prSet presAssocID="{E298E94A-2901-3C41-B7E0-F93EBEF62379}" presName="accentRepeatNode" presStyleLbl="solidFgAcc1" presStyleIdx="1" presStyleCnt="4"/>
      <dgm:spPr/>
    </dgm:pt>
    <dgm:pt modelId="{3E90C805-B03D-4BCC-8BEE-B4F8F6E281A0}" type="pres">
      <dgm:prSet presAssocID="{EC7BC261-435C-3746-B864-6258804C60FC}" presName="text_3" presStyleLbl="node1" presStyleIdx="2" presStyleCnt="4">
        <dgm:presLayoutVars>
          <dgm:bulletEnabled val="1"/>
        </dgm:presLayoutVars>
      </dgm:prSet>
      <dgm:spPr/>
    </dgm:pt>
    <dgm:pt modelId="{DDB2806D-1DDE-4CA7-A8A1-27AC5683B871}" type="pres">
      <dgm:prSet presAssocID="{EC7BC261-435C-3746-B864-6258804C60FC}" presName="accent_3" presStyleCnt="0"/>
      <dgm:spPr/>
    </dgm:pt>
    <dgm:pt modelId="{5CE03AE2-8419-43C2-9781-0020B1E600FD}" type="pres">
      <dgm:prSet presAssocID="{EC7BC261-435C-3746-B864-6258804C60FC}" presName="accentRepeatNode" presStyleLbl="solidFgAcc1" presStyleIdx="2" presStyleCnt="4"/>
      <dgm:spPr/>
    </dgm:pt>
    <dgm:pt modelId="{822D539F-E643-4BD6-80E4-575C0AE67FF6}" type="pres">
      <dgm:prSet presAssocID="{0CC31A18-0AA4-B743-8C93-5ADCB897567F}" presName="text_4" presStyleLbl="node1" presStyleIdx="3" presStyleCnt="4">
        <dgm:presLayoutVars>
          <dgm:bulletEnabled val="1"/>
        </dgm:presLayoutVars>
      </dgm:prSet>
      <dgm:spPr/>
    </dgm:pt>
    <dgm:pt modelId="{62A4986F-7DAC-4C35-AC24-3A265E2A592A}" type="pres">
      <dgm:prSet presAssocID="{0CC31A18-0AA4-B743-8C93-5ADCB897567F}" presName="accent_4" presStyleCnt="0"/>
      <dgm:spPr/>
    </dgm:pt>
    <dgm:pt modelId="{FD521FCC-F48D-4F3D-9CA3-B443105A9CC0}" type="pres">
      <dgm:prSet presAssocID="{0CC31A18-0AA4-B743-8C93-5ADCB897567F}" presName="accentRepeatNode" presStyleLbl="solidFgAcc1" presStyleIdx="3" presStyleCnt="4"/>
      <dgm:spPr/>
    </dgm:pt>
  </dgm:ptLst>
  <dgm:cxnLst>
    <dgm:cxn modelId="{F1338E01-E437-0947-8E8F-C34F0072847C}" srcId="{D8929281-7A36-DD45-A9FD-5D262FD20178}" destId="{62F149D7-D3FD-8149-B47C-90CD6824CBD0}" srcOrd="0" destOrd="0" parTransId="{CDC418CF-BEB2-734E-9EFD-7D518B68CA2F}" sibTransId="{C371870A-6F42-0442-B8C8-91B1EFCECF7B}"/>
    <dgm:cxn modelId="{46966C16-2DA6-4F31-B3CD-2A66FE1E8E62}" type="presOf" srcId="{C371870A-6F42-0442-B8C8-91B1EFCECF7B}" destId="{CC8C5F3A-024D-4B03-AD25-93C9E40D043A}" srcOrd="0" destOrd="0" presId="urn:microsoft.com/office/officeart/2008/layout/VerticalCurvedList"/>
    <dgm:cxn modelId="{00441F63-F23B-4720-B7F8-B2EE517D5EE7}" type="presOf" srcId="{E298E94A-2901-3C41-B7E0-F93EBEF62379}" destId="{A0C20D1E-8D69-4902-9663-4A480DC2441E}" srcOrd="0" destOrd="0" presId="urn:microsoft.com/office/officeart/2008/layout/VerticalCurvedList"/>
    <dgm:cxn modelId="{61B51C96-92CD-404E-A6AF-50BC61F69582}" type="presOf" srcId="{EC7BC261-435C-3746-B864-6258804C60FC}" destId="{3E90C805-B03D-4BCC-8BEE-B4F8F6E281A0}" srcOrd="0" destOrd="0" presId="urn:microsoft.com/office/officeart/2008/layout/VerticalCurvedList"/>
    <dgm:cxn modelId="{572B5496-44A2-164B-BCE3-D7C55B21D8FB}" srcId="{D8929281-7A36-DD45-A9FD-5D262FD20178}" destId="{0CC31A18-0AA4-B743-8C93-5ADCB897567F}" srcOrd="3" destOrd="0" parTransId="{1A83905F-92EE-864F-8BA0-953093B7B936}" sibTransId="{A7C2827B-2F01-5440-8D89-1D7449F951ED}"/>
    <dgm:cxn modelId="{2959C09D-4679-4AAF-82D2-9B86953EBA28}" type="presOf" srcId="{0CC31A18-0AA4-B743-8C93-5ADCB897567F}" destId="{822D539F-E643-4BD6-80E4-575C0AE67FF6}" srcOrd="0" destOrd="0" presId="urn:microsoft.com/office/officeart/2008/layout/VerticalCurvedList"/>
    <dgm:cxn modelId="{E29BDBC7-C5F3-EA4F-B1F7-A3C1FA9C9066}" srcId="{D8929281-7A36-DD45-A9FD-5D262FD20178}" destId="{E298E94A-2901-3C41-B7E0-F93EBEF62379}" srcOrd="1" destOrd="0" parTransId="{9C79FD50-2B04-3B41-B304-680D03FDE9C6}" sibTransId="{EE1CE197-AE01-D94B-817B-5A8B11F5B6C1}"/>
    <dgm:cxn modelId="{12AE50EA-0864-4725-BD47-230BC1AB6F76}" type="presOf" srcId="{62F149D7-D3FD-8149-B47C-90CD6824CBD0}" destId="{A5ABFA04-1EDC-4749-B3ED-D97AE09C895A}" srcOrd="0" destOrd="0" presId="urn:microsoft.com/office/officeart/2008/layout/VerticalCurvedList"/>
    <dgm:cxn modelId="{ECB174EC-6EA7-4538-8E83-9569DBEF35DA}" type="presOf" srcId="{D8929281-7A36-DD45-A9FD-5D262FD20178}" destId="{90D17A57-695D-4BE0-A2D0-6174B6F812B7}" srcOrd="0" destOrd="0" presId="urn:microsoft.com/office/officeart/2008/layout/VerticalCurvedList"/>
    <dgm:cxn modelId="{B8C9CEEE-D0C0-7E49-A7C2-B76D9A8B7837}" srcId="{D8929281-7A36-DD45-A9FD-5D262FD20178}" destId="{EC7BC261-435C-3746-B864-6258804C60FC}" srcOrd="2" destOrd="0" parTransId="{EE374DAD-3BAC-A344-A1CE-54B52DE2CF4D}" sibTransId="{B2E452C9-8B66-764A-B91C-D30B6D0CAC78}"/>
    <dgm:cxn modelId="{F7D7BDAB-159F-41E4-AFA9-22D69FBC4A92}" type="presParOf" srcId="{90D17A57-695D-4BE0-A2D0-6174B6F812B7}" destId="{72F737AB-991C-4BAB-A4A7-D5FEEBA4FB3B}" srcOrd="0" destOrd="0" presId="urn:microsoft.com/office/officeart/2008/layout/VerticalCurvedList"/>
    <dgm:cxn modelId="{29853804-4F87-4472-BA16-8F93A46B4AA4}" type="presParOf" srcId="{72F737AB-991C-4BAB-A4A7-D5FEEBA4FB3B}" destId="{6815AC0E-DB84-47E0-8409-E7080225472D}" srcOrd="0" destOrd="0" presId="urn:microsoft.com/office/officeart/2008/layout/VerticalCurvedList"/>
    <dgm:cxn modelId="{97157B2C-0078-48D1-B9C2-2ECB2D345786}" type="presParOf" srcId="{6815AC0E-DB84-47E0-8409-E7080225472D}" destId="{B80E460B-E697-43E3-8F32-F944719DDB5B}" srcOrd="0" destOrd="0" presId="urn:microsoft.com/office/officeart/2008/layout/VerticalCurvedList"/>
    <dgm:cxn modelId="{0BFF36D6-5526-4A5B-9728-1FA195EF7F2E}" type="presParOf" srcId="{6815AC0E-DB84-47E0-8409-E7080225472D}" destId="{CC8C5F3A-024D-4B03-AD25-93C9E40D043A}" srcOrd="1" destOrd="0" presId="urn:microsoft.com/office/officeart/2008/layout/VerticalCurvedList"/>
    <dgm:cxn modelId="{56EE7DD2-D253-43A9-9C81-CE2EE3BE85E7}" type="presParOf" srcId="{6815AC0E-DB84-47E0-8409-E7080225472D}" destId="{E4A4B8D3-5A6E-4BC0-B2E1-C3E45DF1CC82}" srcOrd="2" destOrd="0" presId="urn:microsoft.com/office/officeart/2008/layout/VerticalCurvedList"/>
    <dgm:cxn modelId="{860BB40E-A13F-4194-B241-B75D6905840A}" type="presParOf" srcId="{6815AC0E-DB84-47E0-8409-E7080225472D}" destId="{51C80D54-010E-439C-A592-849C7D7A05DA}" srcOrd="3" destOrd="0" presId="urn:microsoft.com/office/officeart/2008/layout/VerticalCurvedList"/>
    <dgm:cxn modelId="{C61C9B78-C07D-41B6-ADB6-4DF66F2E0C84}" type="presParOf" srcId="{72F737AB-991C-4BAB-A4A7-D5FEEBA4FB3B}" destId="{A5ABFA04-1EDC-4749-B3ED-D97AE09C895A}" srcOrd="1" destOrd="0" presId="urn:microsoft.com/office/officeart/2008/layout/VerticalCurvedList"/>
    <dgm:cxn modelId="{C825166B-34A0-4100-81C5-C903013D1F40}" type="presParOf" srcId="{72F737AB-991C-4BAB-A4A7-D5FEEBA4FB3B}" destId="{A4361ACF-1DDC-4C77-B335-2B4F5D713EC4}" srcOrd="2" destOrd="0" presId="urn:microsoft.com/office/officeart/2008/layout/VerticalCurvedList"/>
    <dgm:cxn modelId="{7B8907A7-6127-44C4-90F3-7981A05631F4}" type="presParOf" srcId="{A4361ACF-1DDC-4C77-B335-2B4F5D713EC4}" destId="{F73477D8-0A13-406C-BD20-497293FA4701}" srcOrd="0" destOrd="0" presId="urn:microsoft.com/office/officeart/2008/layout/VerticalCurvedList"/>
    <dgm:cxn modelId="{C964F783-4D91-45D6-BBC6-A891A84A5B3E}" type="presParOf" srcId="{72F737AB-991C-4BAB-A4A7-D5FEEBA4FB3B}" destId="{A0C20D1E-8D69-4902-9663-4A480DC2441E}" srcOrd="3" destOrd="0" presId="urn:microsoft.com/office/officeart/2008/layout/VerticalCurvedList"/>
    <dgm:cxn modelId="{DA85FAB6-9136-431C-9C7C-53E0571FB231}" type="presParOf" srcId="{72F737AB-991C-4BAB-A4A7-D5FEEBA4FB3B}" destId="{28FEB729-7882-4676-9030-3315C5F07114}" srcOrd="4" destOrd="0" presId="urn:microsoft.com/office/officeart/2008/layout/VerticalCurvedList"/>
    <dgm:cxn modelId="{0600EF7C-D189-4DB1-B600-8D162DED85BD}" type="presParOf" srcId="{28FEB729-7882-4676-9030-3315C5F07114}" destId="{1C137A4B-21F7-4458-98C1-BCFDE6D4B29B}" srcOrd="0" destOrd="0" presId="urn:microsoft.com/office/officeart/2008/layout/VerticalCurvedList"/>
    <dgm:cxn modelId="{6F730A20-965C-41E0-A6ED-67E48A4D27CE}" type="presParOf" srcId="{72F737AB-991C-4BAB-A4A7-D5FEEBA4FB3B}" destId="{3E90C805-B03D-4BCC-8BEE-B4F8F6E281A0}" srcOrd="5" destOrd="0" presId="urn:microsoft.com/office/officeart/2008/layout/VerticalCurvedList"/>
    <dgm:cxn modelId="{6A2FF47C-49F4-493E-B8DE-FC2D1032D806}" type="presParOf" srcId="{72F737AB-991C-4BAB-A4A7-D5FEEBA4FB3B}" destId="{DDB2806D-1DDE-4CA7-A8A1-27AC5683B871}" srcOrd="6" destOrd="0" presId="urn:microsoft.com/office/officeart/2008/layout/VerticalCurvedList"/>
    <dgm:cxn modelId="{CED82649-A44E-4224-B35E-01B2CFF42ED3}" type="presParOf" srcId="{DDB2806D-1DDE-4CA7-A8A1-27AC5683B871}" destId="{5CE03AE2-8419-43C2-9781-0020B1E600FD}" srcOrd="0" destOrd="0" presId="urn:microsoft.com/office/officeart/2008/layout/VerticalCurvedList"/>
    <dgm:cxn modelId="{D51E5977-C072-415E-8C11-B485EADB6B1F}" type="presParOf" srcId="{72F737AB-991C-4BAB-A4A7-D5FEEBA4FB3B}" destId="{822D539F-E643-4BD6-80E4-575C0AE67FF6}" srcOrd="7" destOrd="0" presId="urn:microsoft.com/office/officeart/2008/layout/VerticalCurvedList"/>
    <dgm:cxn modelId="{7B9BEDC7-FB25-4139-AC28-36CADFC83C49}" type="presParOf" srcId="{72F737AB-991C-4BAB-A4A7-D5FEEBA4FB3B}" destId="{62A4986F-7DAC-4C35-AC24-3A265E2A592A}" srcOrd="8" destOrd="0" presId="urn:microsoft.com/office/officeart/2008/layout/VerticalCurvedList"/>
    <dgm:cxn modelId="{A11BAEFB-89AD-4FC2-9B77-FF5CDB147101}" type="presParOf" srcId="{62A4986F-7DAC-4C35-AC24-3A265E2A592A}" destId="{FD521FCC-F48D-4F3D-9CA3-B443105A9CC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C5F3A-024D-4B03-AD25-93C9E40D043A}">
      <dsp:nvSpPr>
        <dsp:cNvPr id="0" name=""/>
        <dsp:cNvSpPr/>
      </dsp:nvSpPr>
      <dsp:spPr>
        <a:xfrm>
          <a:off x="-5318408" y="-814486"/>
          <a:ext cx="6332962" cy="6332962"/>
        </a:xfrm>
        <a:prstGeom prst="blockArc">
          <a:avLst>
            <a:gd name="adj1" fmla="val 18900000"/>
            <a:gd name="adj2" fmla="val 2700000"/>
            <a:gd name="adj3" fmla="val 341"/>
          </a:avLst>
        </a:prstGeom>
        <a:noFill/>
        <a:ln w="1397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5ABFA04-1EDC-4749-B3ED-D97AE09C895A}">
      <dsp:nvSpPr>
        <dsp:cNvPr id="0" name=""/>
        <dsp:cNvSpPr/>
      </dsp:nvSpPr>
      <dsp:spPr>
        <a:xfrm>
          <a:off x="531171" y="361642"/>
          <a:ext cx="9986544" cy="723661"/>
        </a:xfrm>
        <a:prstGeom prst="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4407" tIns="60960" rIns="60960" bIns="60960" numCol="1" spcCol="1270" anchor="ctr" anchorCtr="0">
          <a:noAutofit/>
        </a:bodyPr>
        <a:lstStyle/>
        <a:p>
          <a:pPr marL="0" lvl="0" indent="0" algn="l" defTabSz="1066800">
            <a:lnSpc>
              <a:spcPct val="90000"/>
            </a:lnSpc>
            <a:spcBef>
              <a:spcPct val="0"/>
            </a:spcBef>
            <a:spcAft>
              <a:spcPct val="35000"/>
            </a:spcAft>
            <a:buNone/>
          </a:pPr>
          <a:r>
            <a:rPr lang="fr-CA" sz="2400" b="1" i="1" kern="1200"/>
            <a:t>Pourquoi ? </a:t>
          </a:r>
          <a:endParaRPr lang="fr-CA" sz="2400" b="1" kern="1200" dirty="0"/>
        </a:p>
      </dsp:txBody>
      <dsp:txXfrm>
        <a:off x="531171" y="361642"/>
        <a:ext cx="9986544" cy="723661"/>
      </dsp:txXfrm>
    </dsp:sp>
    <dsp:sp modelId="{F73477D8-0A13-406C-BD20-497293FA4701}">
      <dsp:nvSpPr>
        <dsp:cNvPr id="0" name=""/>
        <dsp:cNvSpPr/>
      </dsp:nvSpPr>
      <dsp:spPr>
        <a:xfrm>
          <a:off x="78882" y="271185"/>
          <a:ext cx="904577" cy="90457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0C20D1E-8D69-4902-9663-4A480DC2441E}">
      <dsp:nvSpPr>
        <dsp:cNvPr id="0" name=""/>
        <dsp:cNvSpPr/>
      </dsp:nvSpPr>
      <dsp:spPr>
        <a:xfrm>
          <a:off x="946063" y="1447323"/>
          <a:ext cx="9571652" cy="723661"/>
        </a:xfrm>
        <a:prstGeom prst="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4407" tIns="60960" rIns="60960" bIns="60960" numCol="1" spcCol="1270" anchor="ctr" anchorCtr="0">
          <a:noAutofit/>
        </a:bodyPr>
        <a:lstStyle/>
        <a:p>
          <a:pPr marL="0" lvl="0" indent="0" algn="l" defTabSz="1066800">
            <a:lnSpc>
              <a:spcPct val="90000"/>
            </a:lnSpc>
            <a:spcBef>
              <a:spcPct val="0"/>
            </a:spcBef>
            <a:spcAft>
              <a:spcPct val="35000"/>
            </a:spcAft>
            <a:buNone/>
          </a:pPr>
          <a:r>
            <a:rPr lang="fr-CA" sz="2400" b="1" i="1" kern="1200"/>
            <a:t>Quoi ?</a:t>
          </a:r>
          <a:endParaRPr lang="fr-CA" sz="2400" b="1" kern="1200" dirty="0"/>
        </a:p>
      </dsp:txBody>
      <dsp:txXfrm>
        <a:off x="946063" y="1447323"/>
        <a:ext cx="9571652" cy="723661"/>
      </dsp:txXfrm>
    </dsp:sp>
    <dsp:sp modelId="{1C137A4B-21F7-4458-98C1-BCFDE6D4B29B}">
      <dsp:nvSpPr>
        <dsp:cNvPr id="0" name=""/>
        <dsp:cNvSpPr/>
      </dsp:nvSpPr>
      <dsp:spPr>
        <a:xfrm>
          <a:off x="493774" y="1356865"/>
          <a:ext cx="904577" cy="90457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E90C805-B03D-4BCC-8BEE-B4F8F6E281A0}">
      <dsp:nvSpPr>
        <dsp:cNvPr id="0" name=""/>
        <dsp:cNvSpPr/>
      </dsp:nvSpPr>
      <dsp:spPr>
        <a:xfrm>
          <a:off x="946063" y="2533004"/>
          <a:ext cx="9571652" cy="723661"/>
        </a:xfrm>
        <a:prstGeom prst="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4407" tIns="60960" rIns="60960" bIns="60960" numCol="1" spcCol="1270" anchor="ctr" anchorCtr="0">
          <a:noAutofit/>
        </a:bodyPr>
        <a:lstStyle/>
        <a:p>
          <a:pPr marL="0" lvl="0" indent="0" algn="l" defTabSz="1066800">
            <a:lnSpc>
              <a:spcPct val="90000"/>
            </a:lnSpc>
            <a:spcBef>
              <a:spcPct val="0"/>
            </a:spcBef>
            <a:spcAft>
              <a:spcPct val="35000"/>
            </a:spcAft>
            <a:buNone/>
          </a:pPr>
          <a:r>
            <a:rPr lang="fr-CA" sz="2400" b="1" i="1" kern="1200"/>
            <a:t>Comment ?</a:t>
          </a:r>
          <a:endParaRPr lang="fr-CA" sz="2400" b="1" kern="1200" dirty="0"/>
        </a:p>
      </dsp:txBody>
      <dsp:txXfrm>
        <a:off x="946063" y="2533004"/>
        <a:ext cx="9571652" cy="723661"/>
      </dsp:txXfrm>
    </dsp:sp>
    <dsp:sp modelId="{5CE03AE2-8419-43C2-9781-0020B1E600FD}">
      <dsp:nvSpPr>
        <dsp:cNvPr id="0" name=""/>
        <dsp:cNvSpPr/>
      </dsp:nvSpPr>
      <dsp:spPr>
        <a:xfrm>
          <a:off x="493774" y="2442546"/>
          <a:ext cx="904577" cy="90457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22D539F-E643-4BD6-80E4-575C0AE67FF6}">
      <dsp:nvSpPr>
        <dsp:cNvPr id="0" name=""/>
        <dsp:cNvSpPr/>
      </dsp:nvSpPr>
      <dsp:spPr>
        <a:xfrm>
          <a:off x="531171" y="3618685"/>
          <a:ext cx="9986544" cy="723661"/>
        </a:xfrm>
        <a:prstGeom prst="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4407" tIns="60960" rIns="60960" bIns="60960" numCol="1" spcCol="1270" anchor="ctr" anchorCtr="0">
          <a:noAutofit/>
        </a:bodyPr>
        <a:lstStyle/>
        <a:p>
          <a:pPr marL="0" lvl="0" indent="0" algn="l" defTabSz="1066800">
            <a:lnSpc>
              <a:spcPct val="90000"/>
            </a:lnSpc>
            <a:spcBef>
              <a:spcPct val="0"/>
            </a:spcBef>
            <a:spcAft>
              <a:spcPct val="35000"/>
            </a:spcAft>
            <a:buNone/>
          </a:pPr>
          <a:r>
            <a:rPr lang="fr-CA" sz="2400" b="1" kern="1200"/>
            <a:t>Défis ?</a:t>
          </a:r>
          <a:endParaRPr lang="fr-CA" sz="2400" b="1" kern="1200" dirty="0"/>
        </a:p>
      </dsp:txBody>
      <dsp:txXfrm>
        <a:off x="531171" y="3618685"/>
        <a:ext cx="9986544" cy="723661"/>
      </dsp:txXfrm>
    </dsp:sp>
    <dsp:sp modelId="{FD521FCC-F48D-4F3D-9CA3-B443105A9CC0}">
      <dsp:nvSpPr>
        <dsp:cNvPr id="0" name=""/>
        <dsp:cNvSpPr/>
      </dsp:nvSpPr>
      <dsp:spPr>
        <a:xfrm>
          <a:off x="78882" y="3528227"/>
          <a:ext cx="904577" cy="90457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A5FB5-3DEF-4691-83F0-3D1735A62144}">
      <dsp:nvSpPr>
        <dsp:cNvPr id="0" name=""/>
        <dsp:cNvSpPr/>
      </dsp:nvSpPr>
      <dsp:spPr>
        <a:xfrm>
          <a:off x="0" y="4334"/>
          <a:ext cx="9996211" cy="9224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B407B745-DE8C-4012-8E80-617CE779F9A4}">
      <dsp:nvSpPr>
        <dsp:cNvPr id="0" name=""/>
        <dsp:cNvSpPr/>
      </dsp:nvSpPr>
      <dsp:spPr>
        <a:xfrm>
          <a:off x="279031" y="211878"/>
          <a:ext cx="507825" cy="5073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19644D5-398B-4DEB-855B-E43CC82E6A22}">
      <dsp:nvSpPr>
        <dsp:cNvPr id="0" name=""/>
        <dsp:cNvSpPr/>
      </dsp:nvSpPr>
      <dsp:spPr>
        <a:xfrm>
          <a:off x="1065888" y="4334"/>
          <a:ext cx="8882168" cy="1008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775" tIns="106775" rIns="106775" bIns="106775" numCol="1" spcCol="1270" anchor="ctr" anchorCtr="0">
          <a:noAutofit/>
        </a:bodyPr>
        <a:lstStyle/>
        <a:p>
          <a:pPr marL="0" lvl="0" indent="0" algn="l" defTabSz="1244600">
            <a:lnSpc>
              <a:spcPct val="100000"/>
            </a:lnSpc>
            <a:spcBef>
              <a:spcPct val="0"/>
            </a:spcBef>
            <a:spcAft>
              <a:spcPct val="35000"/>
            </a:spcAft>
            <a:buNone/>
          </a:pPr>
          <a:r>
            <a:rPr lang="fr-CA" sz="2800" kern="1200" dirty="0"/>
            <a:t>Équilibre entre loisir des disciplines et loisir libre</a:t>
          </a:r>
        </a:p>
      </dsp:txBody>
      <dsp:txXfrm>
        <a:off x="1065888" y="4334"/>
        <a:ext cx="8882168" cy="1008894"/>
      </dsp:txXfrm>
    </dsp:sp>
    <dsp:sp modelId="{1CDEF030-ADE2-46E3-BFED-9F36FEA74C59}">
      <dsp:nvSpPr>
        <dsp:cNvPr id="0" name=""/>
        <dsp:cNvSpPr/>
      </dsp:nvSpPr>
      <dsp:spPr>
        <a:xfrm>
          <a:off x="0" y="1265452"/>
          <a:ext cx="9996211" cy="9224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8422C254-2BBD-4B7A-A817-F3F46203C4D0}">
      <dsp:nvSpPr>
        <dsp:cNvPr id="0" name=""/>
        <dsp:cNvSpPr/>
      </dsp:nvSpPr>
      <dsp:spPr>
        <a:xfrm>
          <a:off x="279031" y="1472996"/>
          <a:ext cx="507825" cy="5073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170331-A3A0-44D7-AA68-EDC8273863BD}">
      <dsp:nvSpPr>
        <dsp:cNvPr id="0" name=""/>
        <dsp:cNvSpPr/>
      </dsp:nvSpPr>
      <dsp:spPr>
        <a:xfrm>
          <a:off x="1065888" y="1265452"/>
          <a:ext cx="8882168" cy="1008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775" tIns="106775" rIns="106775" bIns="106775" numCol="1" spcCol="1270" anchor="ctr" anchorCtr="0">
          <a:noAutofit/>
        </a:bodyPr>
        <a:lstStyle/>
        <a:p>
          <a:pPr marL="0" lvl="0" indent="0" algn="l" defTabSz="1244600">
            <a:lnSpc>
              <a:spcPct val="100000"/>
            </a:lnSpc>
            <a:spcBef>
              <a:spcPct val="0"/>
            </a:spcBef>
            <a:spcAft>
              <a:spcPct val="35000"/>
            </a:spcAft>
            <a:buNone/>
          </a:pPr>
          <a:r>
            <a:rPr lang="fr-CA" sz="2800" kern="1200" dirty="0"/>
            <a:t>Environnements (espaces et infras), places publiques et tiers-lieux </a:t>
          </a:r>
        </a:p>
      </dsp:txBody>
      <dsp:txXfrm>
        <a:off x="1065888" y="1265452"/>
        <a:ext cx="8882168" cy="1008894"/>
      </dsp:txXfrm>
    </dsp:sp>
    <dsp:sp modelId="{87753A94-4F12-4AEE-ADC7-E1FF47365558}">
      <dsp:nvSpPr>
        <dsp:cNvPr id="0" name=""/>
        <dsp:cNvSpPr/>
      </dsp:nvSpPr>
      <dsp:spPr>
        <a:xfrm>
          <a:off x="0" y="2526570"/>
          <a:ext cx="9996211" cy="9224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29B14199-AE02-4294-9514-90EF2107C1B4}">
      <dsp:nvSpPr>
        <dsp:cNvPr id="0" name=""/>
        <dsp:cNvSpPr/>
      </dsp:nvSpPr>
      <dsp:spPr>
        <a:xfrm>
          <a:off x="279031" y="2734114"/>
          <a:ext cx="507825" cy="5073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9C9098E-D252-4119-9EC8-FE31C321C96B}">
      <dsp:nvSpPr>
        <dsp:cNvPr id="0" name=""/>
        <dsp:cNvSpPr/>
      </dsp:nvSpPr>
      <dsp:spPr>
        <a:xfrm>
          <a:off x="1065888" y="2526570"/>
          <a:ext cx="8882168" cy="1008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775" tIns="106775" rIns="106775" bIns="106775" numCol="1" spcCol="1270" anchor="ctr" anchorCtr="0">
          <a:noAutofit/>
        </a:bodyPr>
        <a:lstStyle/>
        <a:p>
          <a:pPr marL="0" lvl="0" indent="0" algn="l" defTabSz="1244600">
            <a:lnSpc>
              <a:spcPct val="100000"/>
            </a:lnSpc>
            <a:spcBef>
              <a:spcPct val="0"/>
            </a:spcBef>
            <a:spcAft>
              <a:spcPct val="35000"/>
            </a:spcAft>
            <a:buNone/>
          </a:pPr>
          <a:r>
            <a:rPr lang="fr-CA" sz="2800" kern="1200" dirty="0"/>
            <a:t>Une communication "invitante"</a:t>
          </a:r>
        </a:p>
      </dsp:txBody>
      <dsp:txXfrm>
        <a:off x="1065888" y="2526570"/>
        <a:ext cx="8882168" cy="1008894"/>
      </dsp:txXfrm>
    </dsp:sp>
    <dsp:sp modelId="{2D367BD3-46BA-4F5D-BB10-63B151B4265E}">
      <dsp:nvSpPr>
        <dsp:cNvPr id="0" name=""/>
        <dsp:cNvSpPr/>
      </dsp:nvSpPr>
      <dsp:spPr>
        <a:xfrm>
          <a:off x="0" y="3787688"/>
          <a:ext cx="9996211" cy="9224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36D6CB4A-B923-4565-B0F5-45076057D4B0}">
      <dsp:nvSpPr>
        <dsp:cNvPr id="0" name=""/>
        <dsp:cNvSpPr/>
      </dsp:nvSpPr>
      <dsp:spPr>
        <a:xfrm>
          <a:off x="279031" y="3995232"/>
          <a:ext cx="507825" cy="5073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20EDDBD-B5C0-48E5-9217-A0A110C70E57}">
      <dsp:nvSpPr>
        <dsp:cNvPr id="0" name=""/>
        <dsp:cNvSpPr/>
      </dsp:nvSpPr>
      <dsp:spPr>
        <a:xfrm>
          <a:off x="1065888" y="3787688"/>
          <a:ext cx="8882168" cy="1008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775" tIns="106775" rIns="106775" bIns="106775" numCol="1" spcCol="1270" anchor="ctr" anchorCtr="0">
          <a:noAutofit/>
        </a:bodyPr>
        <a:lstStyle/>
        <a:p>
          <a:pPr marL="0" lvl="0" indent="0" algn="l" defTabSz="1244600">
            <a:lnSpc>
              <a:spcPct val="100000"/>
            </a:lnSpc>
            <a:spcBef>
              <a:spcPct val="0"/>
            </a:spcBef>
            <a:spcAft>
              <a:spcPct val="35000"/>
            </a:spcAft>
            <a:buNone/>
          </a:pPr>
          <a:r>
            <a:rPr lang="fr-CA" sz="2800" kern="1200" dirty="0"/>
            <a:t>Convergences des services municipaux</a:t>
          </a:r>
        </a:p>
      </dsp:txBody>
      <dsp:txXfrm>
        <a:off x="1065888" y="3787688"/>
        <a:ext cx="8882168" cy="1008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C5F3A-024D-4B03-AD25-93C9E40D043A}">
      <dsp:nvSpPr>
        <dsp:cNvPr id="0" name=""/>
        <dsp:cNvSpPr/>
      </dsp:nvSpPr>
      <dsp:spPr>
        <a:xfrm>
          <a:off x="-5318408" y="-814486"/>
          <a:ext cx="6332962" cy="6332962"/>
        </a:xfrm>
        <a:prstGeom prst="blockArc">
          <a:avLst>
            <a:gd name="adj1" fmla="val 18900000"/>
            <a:gd name="adj2" fmla="val 2700000"/>
            <a:gd name="adj3" fmla="val 341"/>
          </a:avLst>
        </a:prstGeom>
        <a:noFill/>
        <a:ln w="1397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5ABFA04-1EDC-4749-B3ED-D97AE09C895A}">
      <dsp:nvSpPr>
        <dsp:cNvPr id="0" name=""/>
        <dsp:cNvSpPr/>
      </dsp:nvSpPr>
      <dsp:spPr>
        <a:xfrm>
          <a:off x="531171" y="361642"/>
          <a:ext cx="9986544" cy="723661"/>
        </a:xfrm>
        <a:prstGeom prst="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4407" tIns="81280" rIns="81280" bIns="81280" numCol="1" spcCol="1270" anchor="ctr" anchorCtr="0">
          <a:noAutofit/>
        </a:bodyPr>
        <a:lstStyle/>
        <a:p>
          <a:pPr marL="0" lvl="0" indent="0" algn="l" defTabSz="1422400">
            <a:lnSpc>
              <a:spcPct val="90000"/>
            </a:lnSpc>
            <a:spcBef>
              <a:spcPct val="0"/>
            </a:spcBef>
            <a:spcAft>
              <a:spcPct val="35000"/>
            </a:spcAft>
            <a:buNone/>
          </a:pPr>
          <a:r>
            <a:rPr lang="fr-CA" sz="3200" b="1" i="1" kern="1200" dirty="0">
              <a:solidFill>
                <a:schemeClr val="bg1"/>
              </a:solidFill>
            </a:rPr>
            <a:t>Pourquoi ? </a:t>
          </a:r>
          <a:endParaRPr lang="fr-CA" sz="3200" b="1" kern="1200" dirty="0">
            <a:solidFill>
              <a:schemeClr val="bg1"/>
            </a:solidFill>
          </a:endParaRPr>
        </a:p>
      </dsp:txBody>
      <dsp:txXfrm>
        <a:off x="531171" y="361642"/>
        <a:ext cx="9986544" cy="723661"/>
      </dsp:txXfrm>
    </dsp:sp>
    <dsp:sp modelId="{F73477D8-0A13-406C-BD20-497293FA4701}">
      <dsp:nvSpPr>
        <dsp:cNvPr id="0" name=""/>
        <dsp:cNvSpPr/>
      </dsp:nvSpPr>
      <dsp:spPr>
        <a:xfrm>
          <a:off x="78882" y="271185"/>
          <a:ext cx="904577" cy="90457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0C20D1E-8D69-4902-9663-4A480DC2441E}">
      <dsp:nvSpPr>
        <dsp:cNvPr id="0" name=""/>
        <dsp:cNvSpPr/>
      </dsp:nvSpPr>
      <dsp:spPr>
        <a:xfrm>
          <a:off x="946063" y="1447323"/>
          <a:ext cx="9571652" cy="723661"/>
        </a:xfrm>
        <a:prstGeom prst="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4407" tIns="60960" rIns="60960" bIns="60960" numCol="1" spcCol="1270" anchor="ctr" anchorCtr="0">
          <a:noAutofit/>
        </a:bodyPr>
        <a:lstStyle/>
        <a:p>
          <a:pPr marL="0" lvl="0" indent="0" algn="l" defTabSz="1066800">
            <a:lnSpc>
              <a:spcPct val="90000"/>
            </a:lnSpc>
            <a:spcBef>
              <a:spcPct val="0"/>
            </a:spcBef>
            <a:spcAft>
              <a:spcPct val="35000"/>
            </a:spcAft>
            <a:buNone/>
          </a:pPr>
          <a:r>
            <a:rPr lang="fr-CA" sz="2400" b="1" i="1" kern="1200"/>
            <a:t>Quoi ?</a:t>
          </a:r>
          <a:endParaRPr lang="fr-CA" sz="2400" b="1" kern="1200" dirty="0"/>
        </a:p>
      </dsp:txBody>
      <dsp:txXfrm>
        <a:off x="946063" y="1447323"/>
        <a:ext cx="9571652" cy="723661"/>
      </dsp:txXfrm>
    </dsp:sp>
    <dsp:sp modelId="{1C137A4B-21F7-4458-98C1-BCFDE6D4B29B}">
      <dsp:nvSpPr>
        <dsp:cNvPr id="0" name=""/>
        <dsp:cNvSpPr/>
      </dsp:nvSpPr>
      <dsp:spPr>
        <a:xfrm>
          <a:off x="493774" y="1356865"/>
          <a:ext cx="904577" cy="90457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E90C805-B03D-4BCC-8BEE-B4F8F6E281A0}">
      <dsp:nvSpPr>
        <dsp:cNvPr id="0" name=""/>
        <dsp:cNvSpPr/>
      </dsp:nvSpPr>
      <dsp:spPr>
        <a:xfrm>
          <a:off x="946063" y="2533004"/>
          <a:ext cx="9571652" cy="723661"/>
        </a:xfrm>
        <a:prstGeom prst="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4407" tIns="60960" rIns="60960" bIns="60960" numCol="1" spcCol="1270" anchor="ctr" anchorCtr="0">
          <a:noAutofit/>
        </a:bodyPr>
        <a:lstStyle/>
        <a:p>
          <a:pPr marL="0" lvl="0" indent="0" algn="l" defTabSz="1066800">
            <a:lnSpc>
              <a:spcPct val="90000"/>
            </a:lnSpc>
            <a:spcBef>
              <a:spcPct val="0"/>
            </a:spcBef>
            <a:spcAft>
              <a:spcPct val="35000"/>
            </a:spcAft>
            <a:buNone/>
          </a:pPr>
          <a:r>
            <a:rPr lang="fr-CA" sz="2400" b="1" i="1" kern="1200"/>
            <a:t>Comment ?</a:t>
          </a:r>
          <a:endParaRPr lang="fr-CA" sz="2400" b="1" kern="1200" dirty="0"/>
        </a:p>
      </dsp:txBody>
      <dsp:txXfrm>
        <a:off x="946063" y="2533004"/>
        <a:ext cx="9571652" cy="723661"/>
      </dsp:txXfrm>
    </dsp:sp>
    <dsp:sp modelId="{5CE03AE2-8419-43C2-9781-0020B1E600FD}">
      <dsp:nvSpPr>
        <dsp:cNvPr id="0" name=""/>
        <dsp:cNvSpPr/>
      </dsp:nvSpPr>
      <dsp:spPr>
        <a:xfrm>
          <a:off x="493774" y="2442546"/>
          <a:ext cx="904577" cy="90457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22D539F-E643-4BD6-80E4-575C0AE67FF6}">
      <dsp:nvSpPr>
        <dsp:cNvPr id="0" name=""/>
        <dsp:cNvSpPr/>
      </dsp:nvSpPr>
      <dsp:spPr>
        <a:xfrm>
          <a:off x="531171" y="3618685"/>
          <a:ext cx="9986544" cy="723661"/>
        </a:xfrm>
        <a:prstGeom prst="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4407" tIns="60960" rIns="60960" bIns="60960" numCol="1" spcCol="1270" anchor="ctr" anchorCtr="0">
          <a:noAutofit/>
        </a:bodyPr>
        <a:lstStyle/>
        <a:p>
          <a:pPr marL="0" lvl="0" indent="0" algn="l" defTabSz="1066800">
            <a:lnSpc>
              <a:spcPct val="90000"/>
            </a:lnSpc>
            <a:spcBef>
              <a:spcPct val="0"/>
            </a:spcBef>
            <a:spcAft>
              <a:spcPct val="35000"/>
            </a:spcAft>
            <a:buNone/>
          </a:pPr>
          <a:r>
            <a:rPr lang="fr-CA" sz="2400" b="1" kern="1200"/>
            <a:t>Défis ?</a:t>
          </a:r>
          <a:endParaRPr lang="fr-CA" sz="2400" b="1" kern="1200" dirty="0"/>
        </a:p>
      </dsp:txBody>
      <dsp:txXfrm>
        <a:off x="531171" y="3618685"/>
        <a:ext cx="9986544" cy="723661"/>
      </dsp:txXfrm>
    </dsp:sp>
    <dsp:sp modelId="{FD521FCC-F48D-4F3D-9CA3-B443105A9CC0}">
      <dsp:nvSpPr>
        <dsp:cNvPr id="0" name=""/>
        <dsp:cNvSpPr/>
      </dsp:nvSpPr>
      <dsp:spPr>
        <a:xfrm>
          <a:off x="78882" y="3528227"/>
          <a:ext cx="904577" cy="90457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77CC9-3E80-44CC-9FB8-4E955BD6B562}">
      <dsp:nvSpPr>
        <dsp:cNvPr id="0" name=""/>
        <dsp:cNvSpPr/>
      </dsp:nvSpPr>
      <dsp:spPr>
        <a:xfrm>
          <a:off x="0" y="449844"/>
          <a:ext cx="10240042" cy="1020600"/>
        </a:xfrm>
        <a:prstGeom prst="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4741" tIns="374904" rIns="794741" bIns="128016" numCol="1" spcCol="1270" anchor="t" anchorCtr="0">
          <a:noAutofit/>
        </a:bodyPr>
        <a:lstStyle/>
        <a:p>
          <a:pPr marL="171450" lvl="1" indent="-171450" algn="l" defTabSz="800100">
            <a:lnSpc>
              <a:spcPct val="90000"/>
            </a:lnSpc>
            <a:spcBef>
              <a:spcPct val="0"/>
            </a:spcBef>
            <a:spcAft>
              <a:spcPct val="15000"/>
            </a:spcAft>
            <a:buChar char="•"/>
          </a:pPr>
          <a:r>
            <a:rPr lang="fr-CA" sz="1800" kern="1200" dirty="0"/>
            <a:t> Nombre et diversité, accessibilité et niveaux de pratique (initiation, récréation, compétition et excellence)</a:t>
          </a:r>
        </a:p>
      </dsp:txBody>
      <dsp:txXfrm>
        <a:off x="0" y="449844"/>
        <a:ext cx="10240042" cy="1020600"/>
      </dsp:txXfrm>
    </dsp:sp>
    <dsp:sp modelId="{1D164EED-88E4-4EFF-B448-BA80F9CE54A4}">
      <dsp:nvSpPr>
        <dsp:cNvPr id="0" name=""/>
        <dsp:cNvSpPr/>
      </dsp:nvSpPr>
      <dsp:spPr>
        <a:xfrm>
          <a:off x="512002" y="184164"/>
          <a:ext cx="7168029" cy="53136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934" tIns="0" rIns="270934" bIns="0" numCol="1" spcCol="1270" anchor="ctr" anchorCtr="0">
          <a:noAutofit/>
        </a:bodyPr>
        <a:lstStyle/>
        <a:p>
          <a:pPr marL="0" lvl="0" indent="0" algn="l" defTabSz="1244600">
            <a:lnSpc>
              <a:spcPct val="90000"/>
            </a:lnSpc>
            <a:spcBef>
              <a:spcPct val="0"/>
            </a:spcBef>
            <a:spcAft>
              <a:spcPct val="35000"/>
            </a:spcAft>
            <a:buNone/>
          </a:pPr>
          <a:r>
            <a:rPr lang="fr-CA" sz="2800" kern="1200" dirty="0">
              <a:solidFill>
                <a:schemeClr val="tx1"/>
              </a:solidFill>
            </a:rPr>
            <a:t>Activités</a:t>
          </a:r>
        </a:p>
      </dsp:txBody>
      <dsp:txXfrm>
        <a:off x="537941" y="210103"/>
        <a:ext cx="7116151" cy="479482"/>
      </dsp:txXfrm>
    </dsp:sp>
    <dsp:sp modelId="{8176EB03-95DC-4718-85DB-5BBA1F737766}">
      <dsp:nvSpPr>
        <dsp:cNvPr id="0" name=""/>
        <dsp:cNvSpPr/>
      </dsp:nvSpPr>
      <dsp:spPr>
        <a:xfrm>
          <a:off x="0" y="1833324"/>
          <a:ext cx="10240042" cy="1020600"/>
        </a:xfrm>
        <a:prstGeom prst="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4741" tIns="374904" rIns="794741" bIns="128016" numCol="1" spcCol="1270" anchor="t" anchorCtr="0">
          <a:noAutofit/>
        </a:bodyPr>
        <a:lstStyle/>
        <a:p>
          <a:pPr marL="171450" lvl="1" indent="-171450" algn="l" defTabSz="800100">
            <a:lnSpc>
              <a:spcPct val="90000"/>
            </a:lnSpc>
            <a:spcBef>
              <a:spcPct val="0"/>
            </a:spcBef>
            <a:spcAft>
              <a:spcPct val="15000"/>
            </a:spcAft>
            <a:buChar char="•"/>
          </a:pPr>
          <a:r>
            <a:rPr lang="fr-CA" sz="1800" kern="1200" dirty="0"/>
            <a:t>Recherchés pour le bien commun et obtention par le loisir : santé, appartenance à une communauté, implication citoyenne et développement socioculturel</a:t>
          </a:r>
        </a:p>
      </dsp:txBody>
      <dsp:txXfrm>
        <a:off x="0" y="1833324"/>
        <a:ext cx="10240042" cy="1020600"/>
      </dsp:txXfrm>
    </dsp:sp>
    <dsp:sp modelId="{2125070C-7B27-41BB-B54E-C849DE83F774}">
      <dsp:nvSpPr>
        <dsp:cNvPr id="0" name=""/>
        <dsp:cNvSpPr/>
      </dsp:nvSpPr>
      <dsp:spPr>
        <a:xfrm>
          <a:off x="512002" y="1567644"/>
          <a:ext cx="7168029" cy="53136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934" tIns="0" rIns="270934" bIns="0" numCol="1" spcCol="1270" anchor="ctr" anchorCtr="0">
          <a:noAutofit/>
        </a:bodyPr>
        <a:lstStyle/>
        <a:p>
          <a:pPr marL="0" lvl="0" indent="0" algn="l" defTabSz="1244600">
            <a:lnSpc>
              <a:spcPct val="90000"/>
            </a:lnSpc>
            <a:spcBef>
              <a:spcPct val="0"/>
            </a:spcBef>
            <a:spcAft>
              <a:spcPct val="35000"/>
            </a:spcAft>
            <a:buNone/>
          </a:pPr>
          <a:r>
            <a:rPr lang="fr-CA" sz="2800" kern="1200" dirty="0">
              <a:solidFill>
                <a:schemeClr val="tx1"/>
              </a:solidFill>
            </a:rPr>
            <a:t>Bienfaits personnels et sociaux</a:t>
          </a:r>
        </a:p>
      </dsp:txBody>
      <dsp:txXfrm>
        <a:off x="537941" y="1593583"/>
        <a:ext cx="7116151" cy="479482"/>
      </dsp:txXfrm>
    </dsp:sp>
    <dsp:sp modelId="{626879A8-7D54-486B-9E84-9D702D5FEB87}">
      <dsp:nvSpPr>
        <dsp:cNvPr id="0" name=""/>
        <dsp:cNvSpPr/>
      </dsp:nvSpPr>
      <dsp:spPr>
        <a:xfrm>
          <a:off x="0" y="3216805"/>
          <a:ext cx="10240042" cy="1020600"/>
        </a:xfrm>
        <a:prstGeom prst="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4741" tIns="374904" rIns="794741" bIns="128016" numCol="1" spcCol="1270" anchor="t" anchorCtr="0">
          <a:noAutofit/>
        </a:bodyPr>
        <a:lstStyle/>
        <a:p>
          <a:pPr marL="171450" lvl="1" indent="-171450" algn="l" defTabSz="800100">
            <a:lnSpc>
              <a:spcPct val="90000"/>
            </a:lnSpc>
            <a:spcBef>
              <a:spcPct val="0"/>
            </a:spcBef>
            <a:spcAft>
              <a:spcPct val="15000"/>
            </a:spcAft>
            <a:buChar char="•"/>
          </a:pPr>
          <a:r>
            <a:rPr lang="fr-CA" sz="1800" kern="1200" dirty="0"/>
            <a:t>Qualité du vécu et de l’investissement personnel, physique, social dans une ambiance festive, impression (perception subjective)</a:t>
          </a:r>
        </a:p>
      </dsp:txBody>
      <dsp:txXfrm>
        <a:off x="0" y="3216805"/>
        <a:ext cx="10240042" cy="1020600"/>
      </dsp:txXfrm>
    </dsp:sp>
    <dsp:sp modelId="{ED7B0721-084A-4F84-94F9-0A58A849A39F}">
      <dsp:nvSpPr>
        <dsp:cNvPr id="0" name=""/>
        <dsp:cNvSpPr/>
      </dsp:nvSpPr>
      <dsp:spPr>
        <a:xfrm>
          <a:off x="512002" y="2951125"/>
          <a:ext cx="7168029" cy="53136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934" tIns="0" rIns="270934" bIns="0" numCol="1" spcCol="1270" anchor="ctr" anchorCtr="0">
          <a:noAutofit/>
        </a:bodyPr>
        <a:lstStyle/>
        <a:p>
          <a:pPr marL="0" lvl="0" indent="0" algn="l" defTabSz="1244600">
            <a:lnSpc>
              <a:spcPct val="90000"/>
            </a:lnSpc>
            <a:spcBef>
              <a:spcPct val="0"/>
            </a:spcBef>
            <a:spcAft>
              <a:spcPct val="35000"/>
            </a:spcAft>
            <a:buNone/>
          </a:pPr>
          <a:r>
            <a:rPr lang="fr-CA" sz="2800" kern="1200">
              <a:solidFill>
                <a:schemeClr val="tx1"/>
              </a:solidFill>
            </a:rPr>
            <a:t>Expérience vécue</a:t>
          </a:r>
        </a:p>
      </dsp:txBody>
      <dsp:txXfrm>
        <a:off x="537941" y="2977064"/>
        <a:ext cx="7116151"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7A345-FAA1-4A0D-AB23-1828DA5B6347}">
      <dsp:nvSpPr>
        <dsp:cNvPr id="0" name=""/>
        <dsp:cNvSpPr/>
      </dsp:nvSpPr>
      <dsp:spPr>
        <a:xfrm>
          <a:off x="0" y="354668"/>
          <a:ext cx="10112643" cy="1732500"/>
        </a:xfrm>
        <a:prstGeom prst="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4853" tIns="458216" rIns="784853" bIns="128016" numCol="1" spcCol="1270" anchor="t" anchorCtr="0">
          <a:noAutofit/>
        </a:bodyPr>
        <a:lstStyle/>
        <a:p>
          <a:pPr marL="171450" lvl="1" indent="-171450" algn="l" defTabSz="800100">
            <a:lnSpc>
              <a:spcPct val="90000"/>
            </a:lnSpc>
            <a:spcBef>
              <a:spcPct val="0"/>
            </a:spcBef>
            <a:spcAft>
              <a:spcPct val="15000"/>
            </a:spcAft>
            <a:buChar char="•"/>
          </a:pPr>
          <a:r>
            <a:rPr lang="fr-CA" sz="1800" kern="1200" dirty="0"/>
            <a:t>La santé physique, sociale et mentale</a:t>
          </a:r>
        </a:p>
        <a:p>
          <a:pPr marL="171450" lvl="1" indent="-171450" algn="l" defTabSz="800100">
            <a:lnSpc>
              <a:spcPct val="90000"/>
            </a:lnSpc>
            <a:spcBef>
              <a:spcPct val="0"/>
            </a:spcBef>
            <a:spcAft>
              <a:spcPct val="15000"/>
            </a:spcAft>
            <a:buChar char="•"/>
          </a:pPr>
          <a:r>
            <a:rPr lang="fr-CA" sz="1800" kern="1200" dirty="0"/>
            <a:t>L’intégration, l’inclusion sociale</a:t>
          </a:r>
        </a:p>
        <a:p>
          <a:pPr marL="171450" lvl="1" indent="-171450" algn="l" defTabSz="800100">
            <a:lnSpc>
              <a:spcPct val="90000"/>
            </a:lnSpc>
            <a:spcBef>
              <a:spcPct val="0"/>
            </a:spcBef>
            <a:spcAft>
              <a:spcPct val="15000"/>
            </a:spcAft>
            <a:buChar char="•"/>
          </a:pPr>
          <a:r>
            <a:rPr lang="fr-CA" sz="1800" kern="1200" dirty="0"/>
            <a:t>La  vitalité des communautés</a:t>
          </a:r>
        </a:p>
        <a:p>
          <a:pPr marL="171450" lvl="1" indent="-171450" algn="l" defTabSz="800100">
            <a:lnSpc>
              <a:spcPct val="90000"/>
            </a:lnSpc>
            <a:spcBef>
              <a:spcPct val="0"/>
            </a:spcBef>
            <a:spcAft>
              <a:spcPct val="15000"/>
            </a:spcAft>
            <a:buChar char="•"/>
          </a:pPr>
          <a:r>
            <a:rPr lang="fr-CA" sz="1800" kern="1200" dirty="0"/>
            <a:t>L’appartenance</a:t>
          </a:r>
        </a:p>
      </dsp:txBody>
      <dsp:txXfrm>
        <a:off x="0" y="354668"/>
        <a:ext cx="10112643" cy="1732500"/>
      </dsp:txXfrm>
    </dsp:sp>
    <dsp:sp modelId="{35117FB1-3CCA-40B3-981C-06ABDB3B354B}">
      <dsp:nvSpPr>
        <dsp:cNvPr id="0" name=""/>
        <dsp:cNvSpPr/>
      </dsp:nvSpPr>
      <dsp:spPr>
        <a:xfrm>
          <a:off x="505632" y="29948"/>
          <a:ext cx="8436007" cy="64944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564" tIns="0" rIns="267564" bIns="0" numCol="1" spcCol="1270" anchor="ctr" anchorCtr="0">
          <a:noAutofit/>
        </a:bodyPr>
        <a:lstStyle/>
        <a:p>
          <a:pPr marL="0" lvl="0" indent="0" algn="l" defTabSz="1066800">
            <a:lnSpc>
              <a:spcPct val="90000"/>
            </a:lnSpc>
            <a:spcBef>
              <a:spcPct val="0"/>
            </a:spcBef>
            <a:spcAft>
              <a:spcPct val="35000"/>
            </a:spcAft>
            <a:buNone/>
          </a:pPr>
          <a:r>
            <a:rPr lang="fr-CA" sz="2400" b="1" kern="1200" dirty="0">
              <a:solidFill>
                <a:schemeClr val="tx1"/>
              </a:solidFill>
            </a:rPr>
            <a:t>La société demande au loisir public de contribuer à :</a:t>
          </a:r>
        </a:p>
      </dsp:txBody>
      <dsp:txXfrm>
        <a:off x="537335" y="61651"/>
        <a:ext cx="8372601" cy="586034"/>
      </dsp:txXfrm>
    </dsp:sp>
    <dsp:sp modelId="{8C24A9CE-A2E7-46B3-ADE2-A4D5154CD835}">
      <dsp:nvSpPr>
        <dsp:cNvPr id="0" name=""/>
        <dsp:cNvSpPr/>
      </dsp:nvSpPr>
      <dsp:spPr>
        <a:xfrm>
          <a:off x="0" y="2530688"/>
          <a:ext cx="10112643" cy="2009700"/>
        </a:xfrm>
        <a:prstGeom prst="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4853" tIns="458216" rIns="784853" bIns="128016" numCol="1" spcCol="1270" anchor="t" anchorCtr="0">
          <a:noAutofit/>
        </a:bodyPr>
        <a:lstStyle/>
        <a:p>
          <a:pPr marL="171450" lvl="1" indent="-171450" algn="l" defTabSz="800100">
            <a:lnSpc>
              <a:spcPct val="90000"/>
            </a:lnSpc>
            <a:spcBef>
              <a:spcPct val="0"/>
            </a:spcBef>
            <a:spcAft>
              <a:spcPct val="15000"/>
            </a:spcAft>
            <a:buChar char="•"/>
          </a:pPr>
          <a:r>
            <a:rPr lang="fr-CA" sz="1800" kern="1200" dirty="0"/>
            <a:t>Plaisir, satisfaction et wow!</a:t>
          </a:r>
        </a:p>
        <a:p>
          <a:pPr marL="171450" lvl="1" indent="-171450" algn="l" defTabSz="800100">
            <a:lnSpc>
              <a:spcPct val="90000"/>
            </a:lnSpc>
            <a:spcBef>
              <a:spcPct val="0"/>
            </a:spcBef>
            <a:spcAft>
              <a:spcPct val="15000"/>
            </a:spcAft>
            <a:buChar char="•"/>
          </a:pPr>
          <a:r>
            <a:rPr lang="fr-CA" sz="1800" kern="1200" dirty="0"/>
            <a:t>Accès, souplesse et variété</a:t>
          </a:r>
        </a:p>
        <a:p>
          <a:pPr marL="171450" lvl="1" indent="-171450" algn="l" defTabSz="800100">
            <a:lnSpc>
              <a:spcPct val="90000"/>
            </a:lnSpc>
            <a:spcBef>
              <a:spcPct val="0"/>
            </a:spcBef>
            <a:spcAft>
              <a:spcPct val="15000"/>
            </a:spcAft>
            <a:buChar char="•"/>
          </a:pPr>
          <a:r>
            <a:rPr lang="fr-CA" sz="1800" kern="1200"/>
            <a:t>Rencontres</a:t>
          </a:r>
        </a:p>
        <a:p>
          <a:pPr marL="171450" lvl="1" indent="-171450" algn="l" defTabSz="800100">
            <a:lnSpc>
              <a:spcPct val="90000"/>
            </a:lnSpc>
            <a:spcBef>
              <a:spcPct val="0"/>
            </a:spcBef>
            <a:spcAft>
              <a:spcPct val="15000"/>
            </a:spcAft>
            <a:buChar char="•"/>
          </a:pPr>
          <a:r>
            <a:rPr lang="fr-CA" sz="1800" kern="1200" dirty="0"/>
            <a:t>Accomplissement et performance</a:t>
          </a:r>
        </a:p>
        <a:p>
          <a:pPr marL="171450" lvl="1" indent="-171450" algn="l" defTabSz="800100">
            <a:lnSpc>
              <a:spcPct val="90000"/>
            </a:lnSpc>
            <a:spcBef>
              <a:spcPct val="0"/>
            </a:spcBef>
            <a:spcAft>
              <a:spcPct val="15000"/>
            </a:spcAft>
            <a:buChar char="•"/>
          </a:pPr>
          <a:r>
            <a:rPr lang="fr-CA" sz="1800" kern="1200" dirty="0"/>
            <a:t>Découvertes</a:t>
          </a:r>
        </a:p>
      </dsp:txBody>
      <dsp:txXfrm>
        <a:off x="0" y="2530688"/>
        <a:ext cx="10112643" cy="2009700"/>
      </dsp:txXfrm>
    </dsp:sp>
    <dsp:sp modelId="{C4B12032-C8CA-40D2-9C8A-3111ADFF101C}">
      <dsp:nvSpPr>
        <dsp:cNvPr id="0" name=""/>
        <dsp:cNvSpPr/>
      </dsp:nvSpPr>
      <dsp:spPr>
        <a:xfrm>
          <a:off x="505632" y="2205968"/>
          <a:ext cx="8408966" cy="64944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564" tIns="0" rIns="267564" bIns="0" numCol="1" spcCol="1270" anchor="ctr" anchorCtr="0">
          <a:noAutofit/>
        </a:bodyPr>
        <a:lstStyle/>
        <a:p>
          <a:pPr marL="0" lvl="0" indent="0" algn="l" defTabSz="1066800">
            <a:lnSpc>
              <a:spcPct val="90000"/>
            </a:lnSpc>
            <a:spcBef>
              <a:spcPct val="0"/>
            </a:spcBef>
            <a:spcAft>
              <a:spcPct val="35000"/>
            </a:spcAft>
            <a:buNone/>
          </a:pPr>
          <a:r>
            <a:rPr lang="fr-CA" sz="2400" b="1" kern="1200" dirty="0">
              <a:solidFill>
                <a:schemeClr val="tx1"/>
              </a:solidFill>
            </a:rPr>
            <a:t>Les personnes demandent :</a:t>
          </a:r>
        </a:p>
      </dsp:txBody>
      <dsp:txXfrm>
        <a:off x="537335" y="2237671"/>
        <a:ext cx="8345560" cy="586034"/>
      </dsp:txXfrm>
    </dsp:sp>
    <dsp:sp modelId="{321F6B1A-279D-4311-BB08-66EECEC3E663}">
      <dsp:nvSpPr>
        <dsp:cNvPr id="0" name=""/>
        <dsp:cNvSpPr/>
      </dsp:nvSpPr>
      <dsp:spPr>
        <a:xfrm>
          <a:off x="0" y="4983908"/>
          <a:ext cx="10112643" cy="848925"/>
        </a:xfrm>
        <a:prstGeom prst="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4853" tIns="458216" rIns="784853" bIns="128016" numCol="1" spcCol="1270" anchor="t" anchorCtr="0">
          <a:noAutofit/>
        </a:bodyPr>
        <a:lstStyle/>
        <a:p>
          <a:pPr marL="171450" lvl="1" indent="-171450" algn="l" defTabSz="800100">
            <a:lnSpc>
              <a:spcPct val="90000"/>
            </a:lnSpc>
            <a:spcBef>
              <a:spcPct val="0"/>
            </a:spcBef>
            <a:spcAft>
              <a:spcPct val="15000"/>
            </a:spcAft>
            <a:buChar char="•"/>
          </a:pPr>
          <a:r>
            <a:rPr lang="fr-CA" sz="1800" kern="1200" dirty="0"/>
            <a:t>La pratique citoyenne va bien au-delà ....</a:t>
          </a:r>
        </a:p>
      </dsp:txBody>
      <dsp:txXfrm>
        <a:off x="0" y="4983908"/>
        <a:ext cx="10112643" cy="848925"/>
      </dsp:txXfrm>
    </dsp:sp>
    <dsp:sp modelId="{6CD88C5E-C079-47BA-BCDD-770D92005D9C}">
      <dsp:nvSpPr>
        <dsp:cNvPr id="0" name=""/>
        <dsp:cNvSpPr/>
      </dsp:nvSpPr>
      <dsp:spPr>
        <a:xfrm>
          <a:off x="505632" y="4659188"/>
          <a:ext cx="8415195" cy="64944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564" tIns="0" rIns="267564" bIns="0" numCol="1" spcCol="1270" anchor="ctr" anchorCtr="0">
          <a:noAutofit/>
        </a:bodyPr>
        <a:lstStyle/>
        <a:p>
          <a:pPr marL="0" lvl="0" indent="0" algn="l" defTabSz="1066800">
            <a:lnSpc>
              <a:spcPct val="90000"/>
            </a:lnSpc>
            <a:spcBef>
              <a:spcPct val="0"/>
            </a:spcBef>
            <a:spcAft>
              <a:spcPct val="35000"/>
            </a:spcAft>
            <a:buNone/>
          </a:pPr>
          <a:r>
            <a:rPr lang="fr-CA" sz="2400" b="1" kern="1200" dirty="0">
              <a:solidFill>
                <a:schemeClr val="tx1"/>
              </a:solidFill>
            </a:rPr>
            <a:t>L'offre de loisir: pas juste des activités</a:t>
          </a:r>
        </a:p>
      </dsp:txBody>
      <dsp:txXfrm>
        <a:off x="537335" y="4690891"/>
        <a:ext cx="8351789" cy="586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C5F3A-024D-4B03-AD25-93C9E40D043A}">
      <dsp:nvSpPr>
        <dsp:cNvPr id="0" name=""/>
        <dsp:cNvSpPr/>
      </dsp:nvSpPr>
      <dsp:spPr>
        <a:xfrm>
          <a:off x="-5318408" y="-814486"/>
          <a:ext cx="6332962" cy="6332962"/>
        </a:xfrm>
        <a:prstGeom prst="blockArc">
          <a:avLst>
            <a:gd name="adj1" fmla="val 18900000"/>
            <a:gd name="adj2" fmla="val 2700000"/>
            <a:gd name="adj3" fmla="val 341"/>
          </a:avLst>
        </a:prstGeom>
        <a:noFill/>
        <a:ln w="1397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5ABFA04-1EDC-4749-B3ED-D97AE09C895A}">
      <dsp:nvSpPr>
        <dsp:cNvPr id="0" name=""/>
        <dsp:cNvSpPr/>
      </dsp:nvSpPr>
      <dsp:spPr>
        <a:xfrm>
          <a:off x="531171" y="361642"/>
          <a:ext cx="9986544" cy="723661"/>
        </a:xfrm>
        <a:prstGeom prst="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4407" tIns="60960" rIns="60960" bIns="60960" numCol="1" spcCol="1270" anchor="ctr" anchorCtr="0">
          <a:noAutofit/>
        </a:bodyPr>
        <a:lstStyle/>
        <a:p>
          <a:pPr marL="0" lvl="0" indent="0" algn="l" defTabSz="1066800">
            <a:lnSpc>
              <a:spcPct val="90000"/>
            </a:lnSpc>
            <a:spcBef>
              <a:spcPct val="0"/>
            </a:spcBef>
            <a:spcAft>
              <a:spcPct val="35000"/>
            </a:spcAft>
            <a:buNone/>
          </a:pPr>
          <a:r>
            <a:rPr lang="fr-CA" sz="2400" b="1" i="1" kern="1200"/>
            <a:t>Pourquoi ? </a:t>
          </a:r>
          <a:endParaRPr lang="fr-CA" sz="2400" b="1" kern="1200" dirty="0"/>
        </a:p>
      </dsp:txBody>
      <dsp:txXfrm>
        <a:off x="531171" y="361642"/>
        <a:ext cx="9986544" cy="723661"/>
      </dsp:txXfrm>
    </dsp:sp>
    <dsp:sp modelId="{F73477D8-0A13-406C-BD20-497293FA4701}">
      <dsp:nvSpPr>
        <dsp:cNvPr id="0" name=""/>
        <dsp:cNvSpPr/>
      </dsp:nvSpPr>
      <dsp:spPr>
        <a:xfrm>
          <a:off x="78882" y="271185"/>
          <a:ext cx="904577" cy="90457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0C20D1E-8D69-4902-9663-4A480DC2441E}">
      <dsp:nvSpPr>
        <dsp:cNvPr id="0" name=""/>
        <dsp:cNvSpPr/>
      </dsp:nvSpPr>
      <dsp:spPr>
        <a:xfrm>
          <a:off x="946063" y="1447323"/>
          <a:ext cx="9571652" cy="723661"/>
        </a:xfrm>
        <a:prstGeom prst="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4407" tIns="81280" rIns="81280" bIns="81280" numCol="1" spcCol="1270" anchor="ctr" anchorCtr="0">
          <a:noAutofit/>
        </a:bodyPr>
        <a:lstStyle/>
        <a:p>
          <a:pPr marL="0" lvl="0" indent="0" algn="l" defTabSz="1422400">
            <a:lnSpc>
              <a:spcPct val="90000"/>
            </a:lnSpc>
            <a:spcBef>
              <a:spcPct val="0"/>
            </a:spcBef>
            <a:spcAft>
              <a:spcPct val="35000"/>
            </a:spcAft>
            <a:buNone/>
          </a:pPr>
          <a:r>
            <a:rPr lang="fr-CA" sz="3200" b="1" i="1" kern="1200" dirty="0">
              <a:solidFill>
                <a:schemeClr val="bg1"/>
              </a:solidFill>
            </a:rPr>
            <a:t>Quoi ? Qu’est-ce que l’expérience loisir ?</a:t>
          </a:r>
          <a:endParaRPr lang="fr-CA" sz="3200" b="1" kern="1200" dirty="0">
            <a:solidFill>
              <a:schemeClr val="bg1"/>
            </a:solidFill>
          </a:endParaRPr>
        </a:p>
      </dsp:txBody>
      <dsp:txXfrm>
        <a:off x="946063" y="1447323"/>
        <a:ext cx="9571652" cy="723661"/>
      </dsp:txXfrm>
    </dsp:sp>
    <dsp:sp modelId="{1C137A4B-21F7-4458-98C1-BCFDE6D4B29B}">
      <dsp:nvSpPr>
        <dsp:cNvPr id="0" name=""/>
        <dsp:cNvSpPr/>
      </dsp:nvSpPr>
      <dsp:spPr>
        <a:xfrm>
          <a:off x="493774" y="1356865"/>
          <a:ext cx="904577" cy="90457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E90C805-B03D-4BCC-8BEE-B4F8F6E281A0}">
      <dsp:nvSpPr>
        <dsp:cNvPr id="0" name=""/>
        <dsp:cNvSpPr/>
      </dsp:nvSpPr>
      <dsp:spPr>
        <a:xfrm>
          <a:off x="946063" y="2533004"/>
          <a:ext cx="9571652" cy="723661"/>
        </a:xfrm>
        <a:prstGeom prst="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4407" tIns="60960" rIns="60960" bIns="60960" numCol="1" spcCol="1270" anchor="ctr" anchorCtr="0">
          <a:noAutofit/>
        </a:bodyPr>
        <a:lstStyle/>
        <a:p>
          <a:pPr marL="0" lvl="0" indent="0" algn="l" defTabSz="1066800">
            <a:lnSpc>
              <a:spcPct val="90000"/>
            </a:lnSpc>
            <a:spcBef>
              <a:spcPct val="0"/>
            </a:spcBef>
            <a:spcAft>
              <a:spcPct val="35000"/>
            </a:spcAft>
            <a:buNone/>
          </a:pPr>
          <a:r>
            <a:rPr lang="fr-CA" sz="2400" b="1" i="1" kern="1200"/>
            <a:t>Comment ?</a:t>
          </a:r>
          <a:endParaRPr lang="fr-CA" sz="2400" b="1" kern="1200" dirty="0"/>
        </a:p>
      </dsp:txBody>
      <dsp:txXfrm>
        <a:off x="946063" y="2533004"/>
        <a:ext cx="9571652" cy="723661"/>
      </dsp:txXfrm>
    </dsp:sp>
    <dsp:sp modelId="{5CE03AE2-8419-43C2-9781-0020B1E600FD}">
      <dsp:nvSpPr>
        <dsp:cNvPr id="0" name=""/>
        <dsp:cNvSpPr/>
      </dsp:nvSpPr>
      <dsp:spPr>
        <a:xfrm>
          <a:off x="493774" y="2442546"/>
          <a:ext cx="904577" cy="90457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22D539F-E643-4BD6-80E4-575C0AE67FF6}">
      <dsp:nvSpPr>
        <dsp:cNvPr id="0" name=""/>
        <dsp:cNvSpPr/>
      </dsp:nvSpPr>
      <dsp:spPr>
        <a:xfrm>
          <a:off x="531171" y="3618685"/>
          <a:ext cx="9986544" cy="723661"/>
        </a:xfrm>
        <a:prstGeom prst="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4407" tIns="60960" rIns="60960" bIns="60960" numCol="1" spcCol="1270" anchor="ctr" anchorCtr="0">
          <a:noAutofit/>
        </a:bodyPr>
        <a:lstStyle/>
        <a:p>
          <a:pPr marL="0" lvl="0" indent="0" algn="l" defTabSz="1066800">
            <a:lnSpc>
              <a:spcPct val="90000"/>
            </a:lnSpc>
            <a:spcBef>
              <a:spcPct val="0"/>
            </a:spcBef>
            <a:spcAft>
              <a:spcPct val="35000"/>
            </a:spcAft>
            <a:buNone/>
          </a:pPr>
          <a:r>
            <a:rPr lang="fr-CA" sz="2400" b="1" kern="1200"/>
            <a:t>Défis ?</a:t>
          </a:r>
          <a:endParaRPr lang="fr-CA" sz="2400" b="1" kern="1200" dirty="0"/>
        </a:p>
      </dsp:txBody>
      <dsp:txXfrm>
        <a:off x="531171" y="3618685"/>
        <a:ext cx="9986544" cy="723661"/>
      </dsp:txXfrm>
    </dsp:sp>
    <dsp:sp modelId="{FD521FCC-F48D-4F3D-9CA3-B443105A9CC0}">
      <dsp:nvSpPr>
        <dsp:cNvPr id="0" name=""/>
        <dsp:cNvSpPr/>
      </dsp:nvSpPr>
      <dsp:spPr>
        <a:xfrm>
          <a:off x="78882" y="3528227"/>
          <a:ext cx="904577" cy="90457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A5FB5-3DEF-4691-83F0-3D1735A62144}">
      <dsp:nvSpPr>
        <dsp:cNvPr id="0" name=""/>
        <dsp:cNvSpPr/>
      </dsp:nvSpPr>
      <dsp:spPr>
        <a:xfrm>
          <a:off x="0" y="3750"/>
          <a:ext cx="9996211" cy="79890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B407B745-DE8C-4012-8E80-617CE779F9A4}">
      <dsp:nvSpPr>
        <dsp:cNvPr id="0" name=""/>
        <dsp:cNvSpPr/>
      </dsp:nvSpPr>
      <dsp:spPr>
        <a:xfrm>
          <a:off x="241668" y="183503"/>
          <a:ext cx="439396" cy="43939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19644D5-398B-4DEB-855B-E43CC82E6A22}">
      <dsp:nvSpPr>
        <dsp:cNvPr id="0" name=""/>
        <dsp:cNvSpPr/>
      </dsp:nvSpPr>
      <dsp:spPr>
        <a:xfrm>
          <a:off x="922732" y="3750"/>
          <a:ext cx="9073478" cy="798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51" tIns="84551" rIns="84551" bIns="84551" numCol="1" spcCol="1270" anchor="ctr" anchorCtr="0">
          <a:noAutofit/>
        </a:bodyPr>
        <a:lstStyle/>
        <a:p>
          <a:pPr marL="0" lvl="0" indent="0" algn="l" defTabSz="844550">
            <a:lnSpc>
              <a:spcPct val="100000"/>
            </a:lnSpc>
            <a:spcBef>
              <a:spcPct val="0"/>
            </a:spcBef>
            <a:spcAft>
              <a:spcPct val="35000"/>
            </a:spcAft>
            <a:buNone/>
          </a:pPr>
          <a:r>
            <a:rPr lang="fr-CA" sz="1900" kern="1200" dirty="0"/>
            <a:t>Vécu pour soi, en toute liberté</a:t>
          </a:r>
        </a:p>
      </dsp:txBody>
      <dsp:txXfrm>
        <a:off x="922732" y="3750"/>
        <a:ext cx="9073478" cy="798902"/>
      </dsp:txXfrm>
    </dsp:sp>
    <dsp:sp modelId="{CE3B5F22-0C1B-4C2C-B72D-7EF6BECCE9AA}">
      <dsp:nvSpPr>
        <dsp:cNvPr id="0" name=""/>
        <dsp:cNvSpPr/>
      </dsp:nvSpPr>
      <dsp:spPr>
        <a:xfrm>
          <a:off x="0" y="1002379"/>
          <a:ext cx="9996211" cy="79890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DC3CA030-B368-480B-BFBF-F09AEE1D2607}">
      <dsp:nvSpPr>
        <dsp:cNvPr id="0" name=""/>
        <dsp:cNvSpPr/>
      </dsp:nvSpPr>
      <dsp:spPr>
        <a:xfrm>
          <a:off x="241668" y="1182132"/>
          <a:ext cx="439396" cy="43939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5AFD303-B73E-407C-8A1D-684CC97205A3}">
      <dsp:nvSpPr>
        <dsp:cNvPr id="0" name=""/>
        <dsp:cNvSpPr/>
      </dsp:nvSpPr>
      <dsp:spPr>
        <a:xfrm>
          <a:off x="922732" y="1002379"/>
          <a:ext cx="9073478" cy="798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51" tIns="84551" rIns="84551" bIns="84551" numCol="1" spcCol="1270" anchor="ctr" anchorCtr="0">
          <a:noAutofit/>
        </a:bodyPr>
        <a:lstStyle/>
        <a:p>
          <a:pPr marL="0" lvl="0" indent="0" algn="l" defTabSz="844550">
            <a:lnSpc>
              <a:spcPct val="100000"/>
            </a:lnSpc>
            <a:spcBef>
              <a:spcPct val="0"/>
            </a:spcBef>
            <a:spcAft>
              <a:spcPct val="35000"/>
            </a:spcAft>
            <a:buNone/>
          </a:pPr>
          <a:r>
            <a:rPr lang="fr-FR" sz="1900" kern="1200" dirty="0"/>
            <a:t>Engagement physique, mental, émotionnel, social ou spirituel</a:t>
          </a:r>
          <a:endParaRPr lang="fr-CA" sz="1900" kern="1200" dirty="0"/>
        </a:p>
      </dsp:txBody>
      <dsp:txXfrm>
        <a:off x="922732" y="1002379"/>
        <a:ext cx="9073478" cy="798902"/>
      </dsp:txXfrm>
    </dsp:sp>
    <dsp:sp modelId="{87753A94-4F12-4AEE-ADC7-E1FF47365558}">
      <dsp:nvSpPr>
        <dsp:cNvPr id="0" name=""/>
        <dsp:cNvSpPr/>
      </dsp:nvSpPr>
      <dsp:spPr>
        <a:xfrm>
          <a:off x="0" y="2001007"/>
          <a:ext cx="9996211" cy="79890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29B14199-AE02-4294-9514-90EF2107C1B4}">
      <dsp:nvSpPr>
        <dsp:cNvPr id="0" name=""/>
        <dsp:cNvSpPr/>
      </dsp:nvSpPr>
      <dsp:spPr>
        <a:xfrm>
          <a:off x="241668" y="2180760"/>
          <a:ext cx="439396" cy="43939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9C9098E-D252-4119-9EC8-FE31C321C96B}">
      <dsp:nvSpPr>
        <dsp:cNvPr id="0" name=""/>
        <dsp:cNvSpPr/>
      </dsp:nvSpPr>
      <dsp:spPr>
        <a:xfrm>
          <a:off x="922732" y="2001007"/>
          <a:ext cx="9073478" cy="798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51" tIns="84551" rIns="84551" bIns="84551" numCol="1" spcCol="1270" anchor="ctr" anchorCtr="0">
          <a:noAutofit/>
        </a:bodyPr>
        <a:lstStyle/>
        <a:p>
          <a:pPr marL="0" lvl="0" indent="0" algn="l" defTabSz="844550">
            <a:lnSpc>
              <a:spcPct val="100000"/>
            </a:lnSpc>
            <a:spcBef>
              <a:spcPct val="0"/>
            </a:spcBef>
            <a:spcAft>
              <a:spcPct val="35000"/>
            </a:spcAft>
            <a:buNone/>
          </a:pPr>
          <a:r>
            <a:rPr lang="fr-CA" sz="1900" kern="1200"/>
            <a:t>3 temps: anticipation, vécu, mémoire (effet WOW)</a:t>
          </a:r>
          <a:endParaRPr lang="fr-CA" sz="1900" kern="1200" dirty="0"/>
        </a:p>
      </dsp:txBody>
      <dsp:txXfrm>
        <a:off x="922732" y="2001007"/>
        <a:ext cx="9073478" cy="798902"/>
      </dsp:txXfrm>
    </dsp:sp>
    <dsp:sp modelId="{2D367BD3-46BA-4F5D-BB10-63B151B4265E}">
      <dsp:nvSpPr>
        <dsp:cNvPr id="0" name=""/>
        <dsp:cNvSpPr/>
      </dsp:nvSpPr>
      <dsp:spPr>
        <a:xfrm>
          <a:off x="0" y="2999636"/>
          <a:ext cx="9996211" cy="79890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36D6CB4A-B923-4565-B0F5-45076057D4B0}">
      <dsp:nvSpPr>
        <dsp:cNvPr id="0" name=""/>
        <dsp:cNvSpPr/>
      </dsp:nvSpPr>
      <dsp:spPr>
        <a:xfrm>
          <a:off x="241668" y="3179389"/>
          <a:ext cx="439396" cy="43939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20EDDBD-B5C0-48E5-9217-A0A110C70E57}">
      <dsp:nvSpPr>
        <dsp:cNvPr id="0" name=""/>
        <dsp:cNvSpPr/>
      </dsp:nvSpPr>
      <dsp:spPr>
        <a:xfrm>
          <a:off x="922732" y="2999636"/>
          <a:ext cx="9073478" cy="798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51" tIns="84551" rIns="84551" bIns="84551" numCol="1" spcCol="1270" anchor="ctr" anchorCtr="0">
          <a:noAutofit/>
        </a:bodyPr>
        <a:lstStyle/>
        <a:p>
          <a:pPr marL="0" lvl="0" indent="0" algn="l" defTabSz="844550">
            <a:lnSpc>
              <a:spcPct val="100000"/>
            </a:lnSpc>
            <a:spcBef>
              <a:spcPct val="0"/>
            </a:spcBef>
            <a:spcAft>
              <a:spcPct val="35000"/>
            </a:spcAft>
            <a:buNone/>
          </a:pPr>
          <a:r>
            <a:rPr lang="fr-FR" sz="1900" kern="1200" dirty="0"/>
            <a:t>Satisfaction des besoins et aspirations</a:t>
          </a:r>
          <a:endParaRPr lang="fr-CA" sz="1900" kern="1200" dirty="0"/>
        </a:p>
      </dsp:txBody>
      <dsp:txXfrm>
        <a:off x="922732" y="2999636"/>
        <a:ext cx="9073478" cy="798902"/>
      </dsp:txXfrm>
    </dsp:sp>
    <dsp:sp modelId="{6B783A85-160F-494F-A89C-775502B5C6C5}">
      <dsp:nvSpPr>
        <dsp:cNvPr id="0" name=""/>
        <dsp:cNvSpPr/>
      </dsp:nvSpPr>
      <dsp:spPr>
        <a:xfrm>
          <a:off x="0" y="3998264"/>
          <a:ext cx="9996211" cy="79890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260464B6-21A6-480A-A6AF-FD3FFE9140A6}">
      <dsp:nvSpPr>
        <dsp:cNvPr id="0" name=""/>
        <dsp:cNvSpPr/>
      </dsp:nvSpPr>
      <dsp:spPr>
        <a:xfrm>
          <a:off x="241668" y="4178017"/>
          <a:ext cx="439396" cy="43939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F0835E6-3753-43BD-9212-19E6641E233E}">
      <dsp:nvSpPr>
        <dsp:cNvPr id="0" name=""/>
        <dsp:cNvSpPr/>
      </dsp:nvSpPr>
      <dsp:spPr>
        <a:xfrm>
          <a:off x="922732" y="3998264"/>
          <a:ext cx="9073478" cy="798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51" tIns="84551" rIns="84551" bIns="84551" numCol="1" spcCol="1270" anchor="ctr" anchorCtr="0">
          <a:noAutofit/>
        </a:bodyPr>
        <a:lstStyle/>
        <a:p>
          <a:pPr marL="0" lvl="0" indent="0" algn="l" defTabSz="844550">
            <a:lnSpc>
              <a:spcPct val="100000"/>
            </a:lnSpc>
            <a:spcBef>
              <a:spcPct val="0"/>
            </a:spcBef>
            <a:spcAft>
              <a:spcPct val="35000"/>
            </a:spcAft>
            <a:buNone/>
          </a:pPr>
          <a:r>
            <a:rPr lang="fr-CA" sz="1900" kern="1200" dirty="0"/>
            <a:t>Réponse au besoin d’appartenance, de rencontre, de milieu de vie</a:t>
          </a:r>
        </a:p>
      </dsp:txBody>
      <dsp:txXfrm>
        <a:off x="922732" y="3998264"/>
        <a:ext cx="9073478" cy="7989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C5F3A-024D-4B03-AD25-93C9E40D043A}">
      <dsp:nvSpPr>
        <dsp:cNvPr id="0" name=""/>
        <dsp:cNvSpPr/>
      </dsp:nvSpPr>
      <dsp:spPr>
        <a:xfrm>
          <a:off x="-5318408" y="-814486"/>
          <a:ext cx="6332962" cy="6332962"/>
        </a:xfrm>
        <a:prstGeom prst="blockArc">
          <a:avLst>
            <a:gd name="adj1" fmla="val 18900000"/>
            <a:gd name="adj2" fmla="val 2700000"/>
            <a:gd name="adj3" fmla="val 341"/>
          </a:avLst>
        </a:prstGeom>
        <a:noFill/>
        <a:ln w="1397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5ABFA04-1EDC-4749-B3ED-D97AE09C895A}">
      <dsp:nvSpPr>
        <dsp:cNvPr id="0" name=""/>
        <dsp:cNvSpPr/>
      </dsp:nvSpPr>
      <dsp:spPr>
        <a:xfrm>
          <a:off x="531171" y="361642"/>
          <a:ext cx="9986544" cy="723661"/>
        </a:xfrm>
        <a:prstGeom prst="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4407" tIns="60960" rIns="60960" bIns="60960" numCol="1" spcCol="1270" anchor="ctr" anchorCtr="0">
          <a:noAutofit/>
        </a:bodyPr>
        <a:lstStyle/>
        <a:p>
          <a:pPr marL="0" lvl="0" indent="0" algn="l" defTabSz="1066800">
            <a:lnSpc>
              <a:spcPct val="90000"/>
            </a:lnSpc>
            <a:spcBef>
              <a:spcPct val="0"/>
            </a:spcBef>
            <a:spcAft>
              <a:spcPct val="35000"/>
            </a:spcAft>
            <a:buNone/>
          </a:pPr>
          <a:r>
            <a:rPr lang="fr-CA" sz="2400" b="1" i="1" kern="1200"/>
            <a:t>Pourquoi ? </a:t>
          </a:r>
          <a:endParaRPr lang="fr-CA" sz="2400" b="1" kern="1200" dirty="0"/>
        </a:p>
      </dsp:txBody>
      <dsp:txXfrm>
        <a:off x="531171" y="361642"/>
        <a:ext cx="9986544" cy="723661"/>
      </dsp:txXfrm>
    </dsp:sp>
    <dsp:sp modelId="{F73477D8-0A13-406C-BD20-497293FA4701}">
      <dsp:nvSpPr>
        <dsp:cNvPr id="0" name=""/>
        <dsp:cNvSpPr/>
      </dsp:nvSpPr>
      <dsp:spPr>
        <a:xfrm>
          <a:off x="78882" y="271185"/>
          <a:ext cx="904577" cy="90457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0C20D1E-8D69-4902-9663-4A480DC2441E}">
      <dsp:nvSpPr>
        <dsp:cNvPr id="0" name=""/>
        <dsp:cNvSpPr/>
      </dsp:nvSpPr>
      <dsp:spPr>
        <a:xfrm>
          <a:off x="946063" y="1447323"/>
          <a:ext cx="9571652" cy="723661"/>
        </a:xfrm>
        <a:prstGeom prst="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4407" tIns="60960" rIns="60960" bIns="60960" numCol="1" spcCol="1270" anchor="ctr" anchorCtr="0">
          <a:noAutofit/>
        </a:bodyPr>
        <a:lstStyle/>
        <a:p>
          <a:pPr marL="0" lvl="0" indent="0" algn="l" defTabSz="1066800">
            <a:lnSpc>
              <a:spcPct val="90000"/>
            </a:lnSpc>
            <a:spcBef>
              <a:spcPct val="0"/>
            </a:spcBef>
            <a:spcAft>
              <a:spcPct val="35000"/>
            </a:spcAft>
            <a:buNone/>
          </a:pPr>
          <a:r>
            <a:rPr lang="fr-CA" sz="2400" b="1" i="1" kern="1200"/>
            <a:t>Quoi ?</a:t>
          </a:r>
          <a:endParaRPr lang="fr-CA" sz="2400" b="1" kern="1200" dirty="0"/>
        </a:p>
      </dsp:txBody>
      <dsp:txXfrm>
        <a:off x="946063" y="1447323"/>
        <a:ext cx="9571652" cy="723661"/>
      </dsp:txXfrm>
    </dsp:sp>
    <dsp:sp modelId="{1C137A4B-21F7-4458-98C1-BCFDE6D4B29B}">
      <dsp:nvSpPr>
        <dsp:cNvPr id="0" name=""/>
        <dsp:cNvSpPr/>
      </dsp:nvSpPr>
      <dsp:spPr>
        <a:xfrm>
          <a:off x="493774" y="1356865"/>
          <a:ext cx="904577" cy="90457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E90C805-B03D-4BCC-8BEE-B4F8F6E281A0}">
      <dsp:nvSpPr>
        <dsp:cNvPr id="0" name=""/>
        <dsp:cNvSpPr/>
      </dsp:nvSpPr>
      <dsp:spPr>
        <a:xfrm>
          <a:off x="946063" y="2533004"/>
          <a:ext cx="9571652" cy="723661"/>
        </a:xfrm>
        <a:prstGeom prst="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4407" tIns="81280" rIns="81280" bIns="81280" numCol="1" spcCol="1270" anchor="ctr" anchorCtr="0">
          <a:noAutofit/>
        </a:bodyPr>
        <a:lstStyle/>
        <a:p>
          <a:pPr marL="0" lvl="0" indent="0" algn="l" defTabSz="1422400">
            <a:lnSpc>
              <a:spcPct val="90000"/>
            </a:lnSpc>
            <a:spcBef>
              <a:spcPct val="0"/>
            </a:spcBef>
            <a:spcAft>
              <a:spcPct val="35000"/>
            </a:spcAft>
            <a:buNone/>
          </a:pPr>
          <a:r>
            <a:rPr lang="fr-CA" sz="3200" b="1" i="1" kern="1200" dirty="0">
              <a:solidFill>
                <a:schemeClr val="bg1"/>
              </a:solidFill>
            </a:rPr>
            <a:t>Comment ?</a:t>
          </a:r>
          <a:endParaRPr lang="fr-CA" sz="3200" b="1" kern="1200" dirty="0">
            <a:solidFill>
              <a:schemeClr val="bg1"/>
            </a:solidFill>
          </a:endParaRPr>
        </a:p>
      </dsp:txBody>
      <dsp:txXfrm>
        <a:off x="946063" y="2533004"/>
        <a:ext cx="9571652" cy="723661"/>
      </dsp:txXfrm>
    </dsp:sp>
    <dsp:sp modelId="{5CE03AE2-8419-43C2-9781-0020B1E600FD}">
      <dsp:nvSpPr>
        <dsp:cNvPr id="0" name=""/>
        <dsp:cNvSpPr/>
      </dsp:nvSpPr>
      <dsp:spPr>
        <a:xfrm>
          <a:off x="493774" y="2442546"/>
          <a:ext cx="904577" cy="90457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22D539F-E643-4BD6-80E4-575C0AE67FF6}">
      <dsp:nvSpPr>
        <dsp:cNvPr id="0" name=""/>
        <dsp:cNvSpPr/>
      </dsp:nvSpPr>
      <dsp:spPr>
        <a:xfrm>
          <a:off x="531171" y="3618685"/>
          <a:ext cx="9986544" cy="723661"/>
        </a:xfrm>
        <a:prstGeom prst="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4407" tIns="60960" rIns="60960" bIns="60960" numCol="1" spcCol="1270" anchor="ctr" anchorCtr="0">
          <a:noAutofit/>
        </a:bodyPr>
        <a:lstStyle/>
        <a:p>
          <a:pPr marL="0" lvl="0" indent="0" algn="l" defTabSz="1066800">
            <a:lnSpc>
              <a:spcPct val="90000"/>
            </a:lnSpc>
            <a:spcBef>
              <a:spcPct val="0"/>
            </a:spcBef>
            <a:spcAft>
              <a:spcPct val="35000"/>
            </a:spcAft>
            <a:buNone/>
          </a:pPr>
          <a:r>
            <a:rPr lang="fr-CA" sz="2400" b="1" kern="1200"/>
            <a:t>Défis ?</a:t>
          </a:r>
          <a:endParaRPr lang="fr-CA" sz="2400" b="1" kern="1200" dirty="0"/>
        </a:p>
      </dsp:txBody>
      <dsp:txXfrm>
        <a:off x="531171" y="3618685"/>
        <a:ext cx="9986544" cy="723661"/>
      </dsp:txXfrm>
    </dsp:sp>
    <dsp:sp modelId="{FD521FCC-F48D-4F3D-9CA3-B443105A9CC0}">
      <dsp:nvSpPr>
        <dsp:cNvPr id="0" name=""/>
        <dsp:cNvSpPr/>
      </dsp:nvSpPr>
      <dsp:spPr>
        <a:xfrm>
          <a:off x="78882" y="3528227"/>
          <a:ext cx="904577" cy="90457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A5FB5-3DEF-4691-83F0-3D1735A62144}">
      <dsp:nvSpPr>
        <dsp:cNvPr id="0" name=""/>
        <dsp:cNvSpPr/>
      </dsp:nvSpPr>
      <dsp:spPr>
        <a:xfrm>
          <a:off x="0" y="1553"/>
          <a:ext cx="9996211" cy="6617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B407B745-DE8C-4012-8E80-617CE779F9A4}">
      <dsp:nvSpPr>
        <dsp:cNvPr id="0" name=""/>
        <dsp:cNvSpPr/>
      </dsp:nvSpPr>
      <dsp:spPr>
        <a:xfrm>
          <a:off x="200184" y="150450"/>
          <a:ext cx="363971" cy="36397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19644D5-398B-4DEB-855B-E43CC82E6A22}">
      <dsp:nvSpPr>
        <dsp:cNvPr id="0" name=""/>
        <dsp:cNvSpPr/>
      </dsp:nvSpPr>
      <dsp:spPr>
        <a:xfrm>
          <a:off x="764341" y="1553"/>
          <a:ext cx="9231869" cy="661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037" tIns="70037" rIns="70037" bIns="70037" numCol="1" spcCol="1270" anchor="ctr" anchorCtr="0">
          <a:noAutofit/>
        </a:bodyPr>
        <a:lstStyle/>
        <a:p>
          <a:pPr marL="0" lvl="0" indent="0" algn="l" defTabSz="844550">
            <a:lnSpc>
              <a:spcPct val="100000"/>
            </a:lnSpc>
            <a:spcBef>
              <a:spcPct val="0"/>
            </a:spcBef>
            <a:spcAft>
              <a:spcPct val="35000"/>
            </a:spcAft>
            <a:buNone/>
          </a:pPr>
          <a:r>
            <a:rPr lang="fr-CA" sz="1900" kern="1200" dirty="0"/>
            <a:t>Offrir une diversité d’expériences</a:t>
          </a:r>
        </a:p>
      </dsp:txBody>
      <dsp:txXfrm>
        <a:off x="764341" y="1553"/>
        <a:ext cx="9231869" cy="661767"/>
      </dsp:txXfrm>
    </dsp:sp>
    <dsp:sp modelId="{CE3B5F22-0C1B-4C2C-B72D-7EF6BECCE9AA}">
      <dsp:nvSpPr>
        <dsp:cNvPr id="0" name=""/>
        <dsp:cNvSpPr/>
      </dsp:nvSpPr>
      <dsp:spPr>
        <a:xfrm>
          <a:off x="0" y="828761"/>
          <a:ext cx="9996211" cy="6617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DC3CA030-B368-480B-BFBF-F09AEE1D2607}">
      <dsp:nvSpPr>
        <dsp:cNvPr id="0" name=""/>
        <dsp:cNvSpPr/>
      </dsp:nvSpPr>
      <dsp:spPr>
        <a:xfrm>
          <a:off x="200184" y="977659"/>
          <a:ext cx="363971" cy="36397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5AFD303-B73E-407C-8A1D-684CC97205A3}">
      <dsp:nvSpPr>
        <dsp:cNvPr id="0" name=""/>
        <dsp:cNvSpPr/>
      </dsp:nvSpPr>
      <dsp:spPr>
        <a:xfrm>
          <a:off x="764341" y="828761"/>
          <a:ext cx="9231869" cy="661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037" tIns="70037" rIns="70037" bIns="70037" numCol="1" spcCol="1270" anchor="ctr" anchorCtr="0">
          <a:noAutofit/>
        </a:bodyPr>
        <a:lstStyle/>
        <a:p>
          <a:pPr marL="0" lvl="0" indent="0" algn="l" defTabSz="844550">
            <a:lnSpc>
              <a:spcPct val="100000"/>
            </a:lnSpc>
            <a:spcBef>
              <a:spcPct val="0"/>
            </a:spcBef>
            <a:spcAft>
              <a:spcPct val="35000"/>
            </a:spcAft>
            <a:buNone/>
          </a:pPr>
          <a:r>
            <a:rPr lang="fr-CA" sz="1900" kern="1200" dirty="0"/>
            <a:t>Combiner programmes, espaces, événements</a:t>
          </a:r>
        </a:p>
      </dsp:txBody>
      <dsp:txXfrm>
        <a:off x="764341" y="828761"/>
        <a:ext cx="9231869" cy="661767"/>
      </dsp:txXfrm>
    </dsp:sp>
    <dsp:sp modelId="{1CDEF030-ADE2-46E3-BFED-9F36FEA74C59}">
      <dsp:nvSpPr>
        <dsp:cNvPr id="0" name=""/>
        <dsp:cNvSpPr/>
      </dsp:nvSpPr>
      <dsp:spPr>
        <a:xfrm>
          <a:off x="0" y="1655970"/>
          <a:ext cx="9996211" cy="6617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8422C254-2BBD-4B7A-A817-F3F46203C4D0}">
      <dsp:nvSpPr>
        <dsp:cNvPr id="0" name=""/>
        <dsp:cNvSpPr/>
      </dsp:nvSpPr>
      <dsp:spPr>
        <a:xfrm>
          <a:off x="200184" y="1804868"/>
          <a:ext cx="363971" cy="36397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170331-A3A0-44D7-AA68-EDC8273863BD}">
      <dsp:nvSpPr>
        <dsp:cNvPr id="0" name=""/>
        <dsp:cNvSpPr/>
      </dsp:nvSpPr>
      <dsp:spPr>
        <a:xfrm>
          <a:off x="764341" y="1655970"/>
          <a:ext cx="9231869" cy="661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037" tIns="70037" rIns="70037" bIns="70037" numCol="1" spcCol="1270" anchor="ctr" anchorCtr="0">
          <a:noAutofit/>
        </a:bodyPr>
        <a:lstStyle/>
        <a:p>
          <a:pPr marL="0" lvl="0" indent="0" algn="l" defTabSz="844550">
            <a:lnSpc>
              <a:spcPct val="100000"/>
            </a:lnSpc>
            <a:spcBef>
              <a:spcPct val="0"/>
            </a:spcBef>
            <a:spcAft>
              <a:spcPct val="35000"/>
            </a:spcAft>
            <a:buNone/>
          </a:pPr>
          <a:r>
            <a:rPr lang="fr-CA" sz="1900" kern="1200" dirty="0"/>
            <a:t>Soutenir avant, pendant, après les activités</a:t>
          </a:r>
        </a:p>
      </dsp:txBody>
      <dsp:txXfrm>
        <a:off x="764341" y="1655970"/>
        <a:ext cx="9231869" cy="661767"/>
      </dsp:txXfrm>
    </dsp:sp>
    <dsp:sp modelId="{87753A94-4F12-4AEE-ADC7-E1FF47365558}">
      <dsp:nvSpPr>
        <dsp:cNvPr id="0" name=""/>
        <dsp:cNvSpPr/>
      </dsp:nvSpPr>
      <dsp:spPr>
        <a:xfrm>
          <a:off x="0" y="2483179"/>
          <a:ext cx="9996211" cy="6617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29B14199-AE02-4294-9514-90EF2107C1B4}">
      <dsp:nvSpPr>
        <dsp:cNvPr id="0" name=""/>
        <dsp:cNvSpPr/>
      </dsp:nvSpPr>
      <dsp:spPr>
        <a:xfrm>
          <a:off x="200184" y="2632077"/>
          <a:ext cx="363971" cy="36397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9C9098E-D252-4119-9EC8-FE31C321C96B}">
      <dsp:nvSpPr>
        <dsp:cNvPr id="0" name=""/>
        <dsp:cNvSpPr/>
      </dsp:nvSpPr>
      <dsp:spPr>
        <a:xfrm>
          <a:off x="764341" y="2483179"/>
          <a:ext cx="9231869" cy="661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037" tIns="70037" rIns="70037" bIns="70037" numCol="1" spcCol="1270" anchor="ctr" anchorCtr="0">
          <a:noAutofit/>
        </a:bodyPr>
        <a:lstStyle/>
        <a:p>
          <a:pPr marL="0" lvl="0" indent="0" algn="l" defTabSz="844550">
            <a:lnSpc>
              <a:spcPct val="100000"/>
            </a:lnSpc>
            <a:spcBef>
              <a:spcPct val="0"/>
            </a:spcBef>
            <a:spcAft>
              <a:spcPct val="35000"/>
            </a:spcAft>
            <a:buNone/>
          </a:pPr>
          <a:r>
            <a:rPr lang="fr-CA" sz="1900" kern="1200" dirty="0"/>
            <a:t>Créer des lieux propices à la socialisation</a:t>
          </a:r>
        </a:p>
      </dsp:txBody>
      <dsp:txXfrm>
        <a:off x="764341" y="2483179"/>
        <a:ext cx="9231869" cy="661767"/>
      </dsp:txXfrm>
    </dsp:sp>
    <dsp:sp modelId="{2D367BD3-46BA-4F5D-BB10-63B151B4265E}">
      <dsp:nvSpPr>
        <dsp:cNvPr id="0" name=""/>
        <dsp:cNvSpPr/>
      </dsp:nvSpPr>
      <dsp:spPr>
        <a:xfrm>
          <a:off x="0" y="3310388"/>
          <a:ext cx="9996211" cy="6617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36D6CB4A-B923-4565-B0F5-45076057D4B0}">
      <dsp:nvSpPr>
        <dsp:cNvPr id="0" name=""/>
        <dsp:cNvSpPr/>
      </dsp:nvSpPr>
      <dsp:spPr>
        <a:xfrm>
          <a:off x="200184" y="3459286"/>
          <a:ext cx="363971" cy="36397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20EDDBD-B5C0-48E5-9217-A0A110C70E57}">
      <dsp:nvSpPr>
        <dsp:cNvPr id="0" name=""/>
        <dsp:cNvSpPr/>
      </dsp:nvSpPr>
      <dsp:spPr>
        <a:xfrm>
          <a:off x="764341" y="3310388"/>
          <a:ext cx="9231869" cy="661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037" tIns="70037" rIns="70037" bIns="70037" numCol="1" spcCol="1270" anchor="ctr" anchorCtr="0">
          <a:noAutofit/>
        </a:bodyPr>
        <a:lstStyle/>
        <a:p>
          <a:pPr marL="0" lvl="0" indent="0" algn="l" defTabSz="844550">
            <a:lnSpc>
              <a:spcPct val="100000"/>
            </a:lnSpc>
            <a:spcBef>
              <a:spcPct val="0"/>
            </a:spcBef>
            <a:spcAft>
              <a:spcPct val="35000"/>
            </a:spcAft>
            <a:buNone/>
          </a:pPr>
          <a:r>
            <a:rPr lang="fr-CA" sz="1900" kern="1200" dirty="0"/>
            <a:t>Promouvoir de façon invitante et excitante</a:t>
          </a:r>
        </a:p>
      </dsp:txBody>
      <dsp:txXfrm>
        <a:off x="764341" y="3310388"/>
        <a:ext cx="9231869" cy="661767"/>
      </dsp:txXfrm>
    </dsp:sp>
    <dsp:sp modelId="{6B783A85-160F-494F-A89C-775502B5C6C5}">
      <dsp:nvSpPr>
        <dsp:cNvPr id="0" name=""/>
        <dsp:cNvSpPr/>
      </dsp:nvSpPr>
      <dsp:spPr>
        <a:xfrm>
          <a:off x="0" y="4137597"/>
          <a:ext cx="9996211" cy="6617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260464B6-21A6-480A-A6AF-FD3FFE9140A6}">
      <dsp:nvSpPr>
        <dsp:cNvPr id="0" name=""/>
        <dsp:cNvSpPr/>
      </dsp:nvSpPr>
      <dsp:spPr>
        <a:xfrm>
          <a:off x="200184" y="4286495"/>
          <a:ext cx="363971" cy="36397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F0835E6-3753-43BD-9212-19E6641E233E}">
      <dsp:nvSpPr>
        <dsp:cNvPr id="0" name=""/>
        <dsp:cNvSpPr/>
      </dsp:nvSpPr>
      <dsp:spPr>
        <a:xfrm>
          <a:off x="764341" y="4137597"/>
          <a:ext cx="9231869" cy="661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037" tIns="70037" rIns="70037" bIns="70037" numCol="1" spcCol="1270" anchor="ctr" anchorCtr="0">
          <a:noAutofit/>
        </a:bodyPr>
        <a:lstStyle/>
        <a:p>
          <a:pPr marL="0" lvl="0" indent="0" algn="l" defTabSz="844550">
            <a:lnSpc>
              <a:spcPct val="100000"/>
            </a:lnSpc>
            <a:spcBef>
              <a:spcPct val="0"/>
            </a:spcBef>
            <a:spcAft>
              <a:spcPct val="35000"/>
            </a:spcAft>
            <a:buNone/>
          </a:pPr>
          <a:r>
            <a:rPr lang="fr-CA" sz="1900" kern="1200" dirty="0"/>
            <a:t>Générer des ambiances WOW, festives et stimulantes</a:t>
          </a:r>
        </a:p>
      </dsp:txBody>
      <dsp:txXfrm>
        <a:off x="764341" y="4137597"/>
        <a:ext cx="9231869" cy="6617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C5F3A-024D-4B03-AD25-93C9E40D043A}">
      <dsp:nvSpPr>
        <dsp:cNvPr id="0" name=""/>
        <dsp:cNvSpPr/>
      </dsp:nvSpPr>
      <dsp:spPr>
        <a:xfrm>
          <a:off x="-5318408" y="-814486"/>
          <a:ext cx="6332962" cy="6332962"/>
        </a:xfrm>
        <a:prstGeom prst="blockArc">
          <a:avLst>
            <a:gd name="adj1" fmla="val 18900000"/>
            <a:gd name="adj2" fmla="val 2700000"/>
            <a:gd name="adj3" fmla="val 341"/>
          </a:avLst>
        </a:prstGeom>
        <a:noFill/>
        <a:ln w="1397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5ABFA04-1EDC-4749-B3ED-D97AE09C895A}">
      <dsp:nvSpPr>
        <dsp:cNvPr id="0" name=""/>
        <dsp:cNvSpPr/>
      </dsp:nvSpPr>
      <dsp:spPr>
        <a:xfrm>
          <a:off x="531171" y="361642"/>
          <a:ext cx="9986544" cy="723661"/>
        </a:xfrm>
        <a:prstGeom prst="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4407" tIns="60960" rIns="60960" bIns="60960" numCol="1" spcCol="1270" anchor="ctr" anchorCtr="0">
          <a:noAutofit/>
        </a:bodyPr>
        <a:lstStyle/>
        <a:p>
          <a:pPr marL="0" lvl="0" indent="0" algn="l" defTabSz="1066800">
            <a:lnSpc>
              <a:spcPct val="90000"/>
            </a:lnSpc>
            <a:spcBef>
              <a:spcPct val="0"/>
            </a:spcBef>
            <a:spcAft>
              <a:spcPct val="35000"/>
            </a:spcAft>
            <a:buNone/>
          </a:pPr>
          <a:r>
            <a:rPr lang="fr-CA" sz="2400" b="1" i="1" kern="1200"/>
            <a:t>Pourquoi ? </a:t>
          </a:r>
          <a:endParaRPr lang="fr-CA" sz="2400" b="1" kern="1200" dirty="0"/>
        </a:p>
      </dsp:txBody>
      <dsp:txXfrm>
        <a:off x="531171" y="361642"/>
        <a:ext cx="9986544" cy="723661"/>
      </dsp:txXfrm>
    </dsp:sp>
    <dsp:sp modelId="{F73477D8-0A13-406C-BD20-497293FA4701}">
      <dsp:nvSpPr>
        <dsp:cNvPr id="0" name=""/>
        <dsp:cNvSpPr/>
      </dsp:nvSpPr>
      <dsp:spPr>
        <a:xfrm>
          <a:off x="78882" y="271185"/>
          <a:ext cx="904577" cy="90457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0C20D1E-8D69-4902-9663-4A480DC2441E}">
      <dsp:nvSpPr>
        <dsp:cNvPr id="0" name=""/>
        <dsp:cNvSpPr/>
      </dsp:nvSpPr>
      <dsp:spPr>
        <a:xfrm>
          <a:off x="946063" y="1447323"/>
          <a:ext cx="9571652" cy="723661"/>
        </a:xfrm>
        <a:prstGeom prst="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4407" tIns="60960" rIns="60960" bIns="60960" numCol="1" spcCol="1270" anchor="ctr" anchorCtr="0">
          <a:noAutofit/>
        </a:bodyPr>
        <a:lstStyle/>
        <a:p>
          <a:pPr marL="0" lvl="0" indent="0" algn="l" defTabSz="1066800">
            <a:lnSpc>
              <a:spcPct val="90000"/>
            </a:lnSpc>
            <a:spcBef>
              <a:spcPct val="0"/>
            </a:spcBef>
            <a:spcAft>
              <a:spcPct val="35000"/>
            </a:spcAft>
            <a:buNone/>
          </a:pPr>
          <a:r>
            <a:rPr lang="fr-CA" sz="2400" b="1" i="1" kern="1200"/>
            <a:t>Quoi ?</a:t>
          </a:r>
          <a:endParaRPr lang="fr-CA" sz="2400" b="1" kern="1200" dirty="0"/>
        </a:p>
      </dsp:txBody>
      <dsp:txXfrm>
        <a:off x="946063" y="1447323"/>
        <a:ext cx="9571652" cy="723661"/>
      </dsp:txXfrm>
    </dsp:sp>
    <dsp:sp modelId="{1C137A4B-21F7-4458-98C1-BCFDE6D4B29B}">
      <dsp:nvSpPr>
        <dsp:cNvPr id="0" name=""/>
        <dsp:cNvSpPr/>
      </dsp:nvSpPr>
      <dsp:spPr>
        <a:xfrm>
          <a:off x="493774" y="1356865"/>
          <a:ext cx="904577" cy="90457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E90C805-B03D-4BCC-8BEE-B4F8F6E281A0}">
      <dsp:nvSpPr>
        <dsp:cNvPr id="0" name=""/>
        <dsp:cNvSpPr/>
      </dsp:nvSpPr>
      <dsp:spPr>
        <a:xfrm>
          <a:off x="946063" y="2533004"/>
          <a:ext cx="9571652" cy="723661"/>
        </a:xfrm>
        <a:prstGeom prst="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4407" tIns="60960" rIns="60960" bIns="60960" numCol="1" spcCol="1270" anchor="ctr" anchorCtr="0">
          <a:noAutofit/>
        </a:bodyPr>
        <a:lstStyle/>
        <a:p>
          <a:pPr marL="0" lvl="0" indent="0" algn="l" defTabSz="1066800">
            <a:lnSpc>
              <a:spcPct val="90000"/>
            </a:lnSpc>
            <a:spcBef>
              <a:spcPct val="0"/>
            </a:spcBef>
            <a:spcAft>
              <a:spcPct val="35000"/>
            </a:spcAft>
            <a:buNone/>
          </a:pPr>
          <a:r>
            <a:rPr lang="fr-CA" sz="2400" b="1" i="1" kern="1200"/>
            <a:t>Comment ?</a:t>
          </a:r>
          <a:endParaRPr lang="fr-CA" sz="2400" b="1" kern="1200" dirty="0"/>
        </a:p>
      </dsp:txBody>
      <dsp:txXfrm>
        <a:off x="946063" y="2533004"/>
        <a:ext cx="9571652" cy="723661"/>
      </dsp:txXfrm>
    </dsp:sp>
    <dsp:sp modelId="{5CE03AE2-8419-43C2-9781-0020B1E600FD}">
      <dsp:nvSpPr>
        <dsp:cNvPr id="0" name=""/>
        <dsp:cNvSpPr/>
      </dsp:nvSpPr>
      <dsp:spPr>
        <a:xfrm>
          <a:off x="493774" y="2442546"/>
          <a:ext cx="904577" cy="90457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22D539F-E643-4BD6-80E4-575C0AE67FF6}">
      <dsp:nvSpPr>
        <dsp:cNvPr id="0" name=""/>
        <dsp:cNvSpPr/>
      </dsp:nvSpPr>
      <dsp:spPr>
        <a:xfrm>
          <a:off x="531171" y="3618685"/>
          <a:ext cx="9986544" cy="723661"/>
        </a:xfrm>
        <a:prstGeom prst="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4407" tIns="81280" rIns="81280" bIns="81280" numCol="1" spcCol="1270" anchor="ctr" anchorCtr="0">
          <a:noAutofit/>
        </a:bodyPr>
        <a:lstStyle/>
        <a:p>
          <a:pPr marL="0" lvl="0" indent="0" algn="l" defTabSz="1422400">
            <a:lnSpc>
              <a:spcPct val="90000"/>
            </a:lnSpc>
            <a:spcBef>
              <a:spcPct val="0"/>
            </a:spcBef>
            <a:spcAft>
              <a:spcPct val="35000"/>
            </a:spcAft>
            <a:buNone/>
          </a:pPr>
          <a:r>
            <a:rPr lang="fr-CA" sz="3200" b="1" kern="1200" dirty="0">
              <a:solidFill>
                <a:schemeClr val="bg1"/>
              </a:solidFill>
            </a:rPr>
            <a:t>Défis et virages</a:t>
          </a:r>
        </a:p>
      </dsp:txBody>
      <dsp:txXfrm>
        <a:off x="531171" y="3618685"/>
        <a:ext cx="9986544" cy="723661"/>
      </dsp:txXfrm>
    </dsp:sp>
    <dsp:sp modelId="{FD521FCC-F48D-4F3D-9CA3-B443105A9CC0}">
      <dsp:nvSpPr>
        <dsp:cNvPr id="0" name=""/>
        <dsp:cNvSpPr/>
      </dsp:nvSpPr>
      <dsp:spPr>
        <a:xfrm>
          <a:off x="78882" y="3528227"/>
          <a:ext cx="904577" cy="90457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EA67C-2018-4E9C-B36F-9506C09BE83C}" type="datetimeFigureOut">
              <a:rPr lang="fr-CA" smtClean="0"/>
              <a:t>2025-06-25</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FA6B78-7646-4C3B-8D4F-DF628625BDC3}" type="slidenum">
              <a:rPr lang="fr-CA" smtClean="0"/>
              <a:t>‹N°›</a:t>
            </a:fld>
            <a:endParaRPr lang="fr-CA"/>
          </a:p>
        </p:txBody>
      </p:sp>
    </p:spTree>
    <p:extLst>
      <p:ext uri="{BB962C8B-B14F-4D97-AF65-F5344CB8AC3E}">
        <p14:creationId xmlns:p14="http://schemas.microsoft.com/office/powerpoint/2010/main" val="267695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12FA6B78-7646-4C3B-8D4F-DF628625BDC3}" type="slidenum">
              <a:rPr lang="fr-CA" smtClean="0"/>
              <a:t>1</a:t>
            </a:fld>
            <a:endParaRPr lang="fr-CA"/>
          </a:p>
        </p:txBody>
      </p:sp>
    </p:spTree>
    <p:extLst>
      <p:ext uri="{BB962C8B-B14F-4D97-AF65-F5344CB8AC3E}">
        <p14:creationId xmlns:p14="http://schemas.microsoft.com/office/powerpoint/2010/main" val="3866897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Dans leur voisinage, leur quartier, ou à l’échelle métropolitaine, on flâne, joue, fête, pratique une activité physique, un sport, crée ou consomme de la culture, apprend, se ressemble, se connaît et forme des groupes, des clubs.</a:t>
            </a:r>
          </a:p>
          <a:p>
            <a:r>
              <a:rPr lang="fr-CA" dirty="0"/>
              <a:t>On vit et s’approprie son loisir dans la rue, dans un parc de voisinage, un grand parc ou un parc de quartier, sur une piste ou un sentier, dans un gymnase, une piscine, un aréna ou une bibliothèque, un centre communautaire, une maison de la culture.</a:t>
            </a:r>
          </a:p>
          <a:p>
            <a:r>
              <a:rPr lang="fr-CA" dirty="0"/>
              <a:t>On vit son loisir de façon libre, spontanée ou organisée, ou participent à des événements d’envergures diverses. </a:t>
            </a:r>
            <a:endParaRPr lang="en-US" dirty="0"/>
          </a:p>
        </p:txBody>
      </p:sp>
      <p:sp>
        <p:nvSpPr>
          <p:cNvPr id="4" name="Espace réservé du numéro de diapositive 3"/>
          <p:cNvSpPr>
            <a:spLocks noGrp="1"/>
          </p:cNvSpPr>
          <p:nvPr>
            <p:ph type="sldNum" sz="quarter" idx="5"/>
          </p:nvPr>
        </p:nvSpPr>
        <p:spPr/>
        <p:txBody>
          <a:bodyPr/>
          <a:lstStyle/>
          <a:p>
            <a:fld id="{276C89AE-B913-1948-8DC0-B894D1DFD9B2}" type="slidenum">
              <a:rPr lang="fr-CA" smtClean="0"/>
              <a:t>7</a:t>
            </a:fld>
            <a:endParaRPr lang="fr-CA"/>
          </a:p>
        </p:txBody>
      </p:sp>
    </p:spTree>
    <p:extLst>
      <p:ext uri="{BB962C8B-B14F-4D97-AF65-F5344CB8AC3E}">
        <p14:creationId xmlns:p14="http://schemas.microsoft.com/office/powerpoint/2010/main" val="311828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André</a:t>
            </a:r>
          </a:p>
          <a:p>
            <a:endParaRPr lang="fr-CA"/>
          </a:p>
        </p:txBody>
      </p:sp>
      <p:sp>
        <p:nvSpPr>
          <p:cNvPr id="4" name="Espace réservé du numéro de diapositive 3"/>
          <p:cNvSpPr>
            <a:spLocks noGrp="1"/>
          </p:cNvSpPr>
          <p:nvPr>
            <p:ph type="sldNum" sz="quarter" idx="5"/>
          </p:nvPr>
        </p:nvSpPr>
        <p:spPr/>
        <p:txBody>
          <a:bodyPr/>
          <a:lstStyle/>
          <a:p>
            <a:fld id="{6E47EC2C-36AC-4DB6-98BC-DF106D232D88}" type="slidenum">
              <a:rPr lang="fr-CA" smtClean="0"/>
              <a:t>8</a:t>
            </a:fld>
            <a:endParaRPr lang="fr-CA"/>
          </a:p>
        </p:txBody>
      </p:sp>
    </p:spTree>
    <p:extLst>
      <p:ext uri="{BB962C8B-B14F-4D97-AF65-F5344CB8AC3E}">
        <p14:creationId xmlns:p14="http://schemas.microsoft.com/office/powerpoint/2010/main" val="3221951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André</a:t>
            </a:r>
          </a:p>
          <a:p>
            <a:endParaRPr lang="fr-CA"/>
          </a:p>
        </p:txBody>
      </p:sp>
      <p:sp>
        <p:nvSpPr>
          <p:cNvPr id="4" name="Espace réservé du numéro de diapositive 3"/>
          <p:cNvSpPr>
            <a:spLocks noGrp="1"/>
          </p:cNvSpPr>
          <p:nvPr>
            <p:ph type="sldNum" sz="quarter" idx="5"/>
          </p:nvPr>
        </p:nvSpPr>
        <p:spPr/>
        <p:txBody>
          <a:bodyPr/>
          <a:lstStyle/>
          <a:p>
            <a:fld id="{6E47EC2C-36AC-4DB6-98BC-DF106D232D88}" type="slidenum">
              <a:rPr lang="fr-CA" smtClean="0"/>
              <a:t>11</a:t>
            </a:fld>
            <a:endParaRPr lang="fr-CA"/>
          </a:p>
        </p:txBody>
      </p:sp>
    </p:spTree>
    <p:extLst>
      <p:ext uri="{BB962C8B-B14F-4D97-AF65-F5344CB8AC3E}">
        <p14:creationId xmlns:p14="http://schemas.microsoft.com/office/powerpoint/2010/main" val="176665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L’expérience loisir, c’est :</a:t>
            </a:r>
          </a:p>
          <a:p>
            <a:r>
              <a:rPr lang="fr-CA" dirty="0"/>
              <a:t>Vécu pour soi, en toute liberté</a:t>
            </a:r>
          </a:p>
          <a:p>
            <a:r>
              <a:rPr lang="fr-CA" dirty="0"/>
              <a:t>Un engagement physique, mental, émotif, social ou spirituel de la personne</a:t>
            </a:r>
          </a:p>
          <a:p>
            <a:r>
              <a:rPr lang="fr-CA" dirty="0"/>
              <a:t>3 temps : anticipation, vécu et mémoire ou la conscience d’avoir vécu « quelque chose d’unique, de WOW »</a:t>
            </a:r>
          </a:p>
          <a:p>
            <a:r>
              <a:rPr lang="fr-CA" dirty="0"/>
              <a:t>La satisfaction de besoins et d’aspirations physiques, sociales et mentales</a:t>
            </a:r>
          </a:p>
          <a:p>
            <a:r>
              <a:rPr lang="fr-CA" dirty="0"/>
              <a:t>L’expérience en loisir public répond particulièrement au besoin d’appartenance, de rencontre et d’un milieu de vie</a:t>
            </a:r>
          </a:p>
          <a:p>
            <a:endParaRPr lang="fr-CA" dirty="0"/>
          </a:p>
        </p:txBody>
      </p:sp>
      <p:sp>
        <p:nvSpPr>
          <p:cNvPr id="4" name="Espace réservé du numéro de diapositive 3"/>
          <p:cNvSpPr>
            <a:spLocks noGrp="1"/>
          </p:cNvSpPr>
          <p:nvPr>
            <p:ph type="sldNum" sz="quarter" idx="5"/>
          </p:nvPr>
        </p:nvSpPr>
        <p:spPr/>
        <p:txBody>
          <a:bodyPr/>
          <a:lstStyle/>
          <a:p>
            <a:fld id="{12FA6B78-7646-4C3B-8D4F-DF628625BDC3}" type="slidenum">
              <a:rPr lang="fr-CA" smtClean="0"/>
              <a:t>12</a:t>
            </a:fld>
            <a:endParaRPr lang="fr-CA"/>
          </a:p>
        </p:txBody>
      </p:sp>
    </p:spTree>
    <p:extLst>
      <p:ext uri="{BB962C8B-B14F-4D97-AF65-F5344CB8AC3E}">
        <p14:creationId xmlns:p14="http://schemas.microsoft.com/office/powerpoint/2010/main" val="131219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C7C73-5D62-C133-C062-626CE8F9527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800EE87-2611-80E6-E7ED-779C47570D6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184D84C-6A71-4791-B02E-325C3ECFBD60}"/>
              </a:ext>
            </a:extLst>
          </p:cNvPr>
          <p:cNvSpPr>
            <a:spLocks noGrp="1"/>
          </p:cNvSpPr>
          <p:nvPr>
            <p:ph type="body" idx="1"/>
          </p:nvPr>
        </p:nvSpPr>
        <p:spPr/>
        <p:txBody>
          <a:bodyPr/>
          <a:lstStyle/>
          <a:p>
            <a:r>
              <a:rPr lang="fr-CA" dirty="0"/>
              <a:t>Être au service de l’expérience loisir :</a:t>
            </a:r>
          </a:p>
          <a:p>
            <a:r>
              <a:rPr lang="fr-CA" dirty="0"/>
              <a:t>Une offre fondée sur ce que vivent ou veulent vivre les personnes dans leur diversité</a:t>
            </a:r>
          </a:p>
          <a:p>
            <a:r>
              <a:rPr lang="fr-CA" dirty="0"/>
              <a:t>Une combinaison de programmes, espaces, infrastructures et événements pour la pratique libre et organisée</a:t>
            </a:r>
          </a:p>
          <a:p>
            <a:r>
              <a:rPr lang="fr-CA" dirty="0"/>
              <a:t>Du soutien avant, pendant et après les activités ou les événements de loisir</a:t>
            </a:r>
          </a:p>
          <a:p>
            <a:r>
              <a:rPr lang="fr-CA" dirty="0"/>
              <a:t>Des installations qui facilitent la socialisation : des tiers-lieux</a:t>
            </a:r>
          </a:p>
          <a:p>
            <a:r>
              <a:rPr lang="fr-CA" dirty="0"/>
              <a:t>Une promotion « invitante et excitante »</a:t>
            </a:r>
          </a:p>
          <a:p>
            <a:r>
              <a:rPr lang="fr-CA" dirty="0"/>
              <a:t>La création d’ambiances conviviales, stimulantes et festives : WOW</a:t>
            </a:r>
          </a:p>
          <a:p>
            <a:endParaRPr lang="fr-CA" dirty="0"/>
          </a:p>
        </p:txBody>
      </p:sp>
      <p:sp>
        <p:nvSpPr>
          <p:cNvPr id="4" name="Espace réservé du numéro de diapositive 3">
            <a:extLst>
              <a:ext uri="{FF2B5EF4-FFF2-40B4-BE49-F238E27FC236}">
                <a16:creationId xmlns:a16="http://schemas.microsoft.com/office/drawing/2014/main" id="{D396E6B4-8118-E87B-C27F-2C2B75CC906A}"/>
              </a:ext>
            </a:extLst>
          </p:cNvPr>
          <p:cNvSpPr>
            <a:spLocks noGrp="1"/>
          </p:cNvSpPr>
          <p:nvPr>
            <p:ph type="sldNum" sz="quarter" idx="5"/>
          </p:nvPr>
        </p:nvSpPr>
        <p:spPr/>
        <p:txBody>
          <a:bodyPr/>
          <a:lstStyle/>
          <a:p>
            <a:fld id="{12FA6B78-7646-4C3B-8D4F-DF628625BDC3}" type="slidenum">
              <a:rPr lang="fr-CA" smtClean="0"/>
              <a:t>14</a:t>
            </a:fld>
            <a:endParaRPr lang="fr-CA"/>
          </a:p>
        </p:txBody>
      </p:sp>
    </p:spTree>
    <p:extLst>
      <p:ext uri="{BB962C8B-B14F-4D97-AF65-F5344CB8AC3E}">
        <p14:creationId xmlns:p14="http://schemas.microsoft.com/office/powerpoint/2010/main" val="421716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8_Diapositive de titre">
    <p:bg>
      <p:bgPr>
        <a:solidFill>
          <a:schemeClr val="bg2">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594E81-C1C1-DFB0-2933-B5FBA1CDCCDB}"/>
              </a:ext>
            </a:extLst>
          </p:cNvPr>
          <p:cNvSpPr/>
          <p:nvPr userDrawn="1"/>
        </p:nvSpPr>
        <p:spPr>
          <a:xfrm>
            <a:off x="0" y="0"/>
            <a:ext cx="12207240" cy="701175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8" name="Ellipse 47">
            <a:extLst>
              <a:ext uri="{FF2B5EF4-FFF2-40B4-BE49-F238E27FC236}">
                <a16:creationId xmlns:a16="http://schemas.microsoft.com/office/drawing/2014/main" id="{18A637D6-6831-5BF2-0F57-97E39FF8BC70}"/>
              </a:ext>
            </a:extLst>
          </p:cNvPr>
          <p:cNvSpPr/>
          <p:nvPr userDrawn="1"/>
        </p:nvSpPr>
        <p:spPr>
          <a:xfrm>
            <a:off x="-1269960" y="2294656"/>
            <a:ext cx="3351764" cy="3351764"/>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8" name="Groupe 37">
            <a:extLst>
              <a:ext uri="{FF2B5EF4-FFF2-40B4-BE49-F238E27FC236}">
                <a16:creationId xmlns:a16="http://schemas.microsoft.com/office/drawing/2014/main" id="{D12C6888-E156-8AEF-577E-E96F272476AC}"/>
              </a:ext>
            </a:extLst>
          </p:cNvPr>
          <p:cNvGrpSpPr/>
          <p:nvPr userDrawn="1"/>
        </p:nvGrpSpPr>
        <p:grpSpPr>
          <a:xfrm>
            <a:off x="0" y="-314779"/>
            <a:ext cx="12207240" cy="2110138"/>
            <a:chOff x="-2938765" y="3854644"/>
            <a:chExt cx="12207240" cy="2110138"/>
          </a:xfrm>
        </p:grpSpPr>
        <p:sp>
          <p:nvSpPr>
            <p:cNvPr id="39" name="Rectangle 38">
              <a:extLst>
                <a:ext uri="{FF2B5EF4-FFF2-40B4-BE49-F238E27FC236}">
                  <a16:creationId xmlns:a16="http://schemas.microsoft.com/office/drawing/2014/main" id="{0207D44B-CC17-E160-276B-25EA25957BDC}"/>
                </a:ext>
              </a:extLst>
            </p:cNvPr>
            <p:cNvSpPr/>
            <p:nvPr userDrawn="1"/>
          </p:nvSpPr>
          <p:spPr>
            <a:xfrm>
              <a:off x="6575849" y="4169939"/>
              <a:ext cx="2677386" cy="907545"/>
            </a:xfrm>
            <a:prstGeom prst="rect">
              <a:avLst/>
            </a:prstGeom>
            <a:solidFill>
              <a:srgbClr val="A5CF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1" name="Ellipse 40">
              <a:extLst>
                <a:ext uri="{FF2B5EF4-FFF2-40B4-BE49-F238E27FC236}">
                  <a16:creationId xmlns:a16="http://schemas.microsoft.com/office/drawing/2014/main" id="{57F40B53-63C0-1558-F1CF-35B9669A0F00}"/>
                </a:ext>
              </a:extLst>
            </p:cNvPr>
            <p:cNvSpPr/>
            <p:nvPr userDrawn="1"/>
          </p:nvSpPr>
          <p:spPr>
            <a:xfrm rot="5400000">
              <a:off x="908467" y="3857945"/>
              <a:ext cx="1894085" cy="1887483"/>
            </a:xfrm>
            <a:prstGeom prst="ellipse">
              <a:avLst/>
            </a:prstGeom>
            <a:noFill/>
            <a:ln w="254000">
              <a:solidFill>
                <a:srgbClr val="A5CF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2" name="Rectangle 41">
              <a:extLst>
                <a:ext uri="{FF2B5EF4-FFF2-40B4-BE49-F238E27FC236}">
                  <a16:creationId xmlns:a16="http://schemas.microsoft.com/office/drawing/2014/main" id="{3457B254-2F9D-6738-09F2-CA28DCA1F1AE}"/>
                </a:ext>
              </a:extLst>
            </p:cNvPr>
            <p:cNvSpPr/>
            <p:nvPr userDrawn="1"/>
          </p:nvSpPr>
          <p:spPr>
            <a:xfrm>
              <a:off x="-2938765" y="4170296"/>
              <a:ext cx="5643811" cy="907545"/>
            </a:xfrm>
            <a:prstGeom prst="rect">
              <a:avLst/>
            </a:prstGeom>
            <a:solidFill>
              <a:srgbClr val="A5CF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3" name="Rectangle 42">
              <a:extLst>
                <a:ext uri="{FF2B5EF4-FFF2-40B4-BE49-F238E27FC236}">
                  <a16:creationId xmlns:a16="http://schemas.microsoft.com/office/drawing/2014/main" id="{A907D049-502C-F972-17AE-3C76BAA85446}"/>
                </a:ext>
              </a:extLst>
            </p:cNvPr>
            <p:cNvSpPr/>
            <p:nvPr userDrawn="1"/>
          </p:nvSpPr>
          <p:spPr>
            <a:xfrm>
              <a:off x="5502930" y="4169937"/>
              <a:ext cx="1072919" cy="907545"/>
            </a:xfrm>
            <a:prstGeom prst="rect">
              <a:avLst/>
            </a:prstGeom>
            <a:solidFill>
              <a:srgbClr val="A5CF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4" name="Ellipse 43">
              <a:extLst>
                <a:ext uri="{FF2B5EF4-FFF2-40B4-BE49-F238E27FC236}">
                  <a16:creationId xmlns:a16="http://schemas.microsoft.com/office/drawing/2014/main" id="{BEFEAC75-6F97-C4C4-2A8A-10273E8BE95B}"/>
                </a:ext>
              </a:extLst>
            </p:cNvPr>
            <p:cNvSpPr/>
            <p:nvPr userDrawn="1"/>
          </p:nvSpPr>
          <p:spPr>
            <a:xfrm rot="5400000">
              <a:off x="4781222" y="3857945"/>
              <a:ext cx="1894085" cy="1887483"/>
            </a:xfrm>
            <a:prstGeom prst="ellipse">
              <a:avLst/>
            </a:prstGeom>
            <a:solidFill>
              <a:srgbClr val="26B34D"/>
            </a:solidFill>
            <a:ln w="254000">
              <a:solidFill>
                <a:srgbClr val="26B3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5" name="Ellipse 44">
              <a:extLst>
                <a:ext uri="{FF2B5EF4-FFF2-40B4-BE49-F238E27FC236}">
                  <a16:creationId xmlns:a16="http://schemas.microsoft.com/office/drawing/2014/main" id="{809DBC2A-C388-8FC8-FBB1-EEE1FEB0AA82}"/>
                </a:ext>
              </a:extLst>
            </p:cNvPr>
            <p:cNvSpPr/>
            <p:nvPr userDrawn="1"/>
          </p:nvSpPr>
          <p:spPr>
            <a:xfrm rot="5400000">
              <a:off x="3731216" y="3857945"/>
              <a:ext cx="1894085" cy="1887483"/>
            </a:xfrm>
            <a:prstGeom prst="ellipse">
              <a:avLst/>
            </a:prstGeom>
            <a:noFill/>
            <a:ln w="254000">
              <a:solidFill>
                <a:srgbClr val="D7E0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6" name="Rectangle 45">
              <a:extLst>
                <a:ext uri="{FF2B5EF4-FFF2-40B4-BE49-F238E27FC236}">
                  <a16:creationId xmlns:a16="http://schemas.microsoft.com/office/drawing/2014/main" id="{94115A84-0452-D7E4-5A5B-4A244D8A0767}"/>
                </a:ext>
              </a:extLst>
            </p:cNvPr>
            <p:cNvSpPr/>
            <p:nvPr userDrawn="1"/>
          </p:nvSpPr>
          <p:spPr>
            <a:xfrm>
              <a:off x="-2938765" y="5078001"/>
              <a:ext cx="12207240" cy="88678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grpSp>
      <p:sp>
        <p:nvSpPr>
          <p:cNvPr id="2" name="Title 1"/>
          <p:cNvSpPr>
            <a:spLocks noGrp="1"/>
          </p:cNvSpPr>
          <p:nvPr>
            <p:ph type="ctrTitle"/>
          </p:nvPr>
        </p:nvSpPr>
        <p:spPr>
          <a:xfrm>
            <a:off x="2472611" y="908059"/>
            <a:ext cx="8705157" cy="3495990"/>
          </a:xfrm>
        </p:spPr>
        <p:txBody>
          <a:bodyPr anchor="b">
            <a:normAutofit/>
          </a:bodyPr>
          <a:lstStyle>
            <a:lvl1pPr algn="l">
              <a:lnSpc>
                <a:spcPct val="85000"/>
              </a:lnSpc>
              <a:defRPr sz="6600" baseline="0">
                <a:solidFill>
                  <a:schemeClr val="accent3"/>
                </a:solidFill>
                <a:latin typeface="Avenir Next LT Pro Demi" panose="020B0704020202020204" pitchFamily="34" charset="0"/>
              </a:defRPr>
            </a:lvl1pPr>
          </a:lstStyle>
          <a:p>
            <a:r>
              <a:rPr lang="fr-FR" dirty="0"/>
              <a:t>Modifiez le style du titre</a:t>
            </a:r>
            <a:endParaRPr lang="en-US" dirty="0"/>
          </a:p>
        </p:txBody>
      </p:sp>
      <p:sp>
        <p:nvSpPr>
          <p:cNvPr id="3" name="Subtitle 2"/>
          <p:cNvSpPr>
            <a:spLocks noGrp="1"/>
          </p:cNvSpPr>
          <p:nvPr>
            <p:ph type="subTitle" idx="1"/>
          </p:nvPr>
        </p:nvSpPr>
        <p:spPr>
          <a:xfrm>
            <a:off x="2472612" y="4793473"/>
            <a:ext cx="8705156" cy="1452263"/>
          </a:xfrm>
        </p:spPr>
        <p:txBody>
          <a:bodyPr>
            <a:normAutofit/>
          </a:bodyPr>
          <a:lstStyle>
            <a:lvl1pPr marL="0" indent="0" algn="l">
              <a:buNone/>
              <a:defRPr sz="3200" baseline="0">
                <a:solidFill>
                  <a:schemeClr val="bg2"/>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dirty="0"/>
              <a:t>Modifiez le style des sous-titres du masque</a:t>
            </a:r>
            <a:endParaRPr lang="en-US" dirty="0"/>
          </a:p>
        </p:txBody>
      </p:sp>
      <p:pic>
        <p:nvPicPr>
          <p:cNvPr id="47" name="Image 46" descr="Une image contenant Graphique, Police, symbole, logo&#10;&#10;Le contenu généré par l’IA peut être incorrect.">
            <a:extLst>
              <a:ext uri="{FF2B5EF4-FFF2-40B4-BE49-F238E27FC236}">
                <a16:creationId xmlns:a16="http://schemas.microsoft.com/office/drawing/2014/main" id="{2D9C0CA1-210B-5D70-FCF3-B3D92FA03B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7770" y="0"/>
            <a:ext cx="911073" cy="946158"/>
          </a:xfrm>
          <a:prstGeom prst="rect">
            <a:avLst/>
          </a:prstGeom>
        </p:spPr>
      </p:pic>
    </p:spTree>
    <p:extLst>
      <p:ext uri="{BB962C8B-B14F-4D97-AF65-F5344CB8AC3E}">
        <p14:creationId xmlns:p14="http://schemas.microsoft.com/office/powerpoint/2010/main" val="352403024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9_Diapositive de titre">
    <p:bg>
      <p:bgPr>
        <a:solidFill>
          <a:schemeClr val="bg2">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39FD09-4E01-7D52-B9F0-6B3602097F81}"/>
              </a:ext>
            </a:extLst>
          </p:cNvPr>
          <p:cNvSpPr/>
          <p:nvPr userDrawn="1"/>
        </p:nvSpPr>
        <p:spPr>
          <a:xfrm>
            <a:off x="0" y="-873"/>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4" name="Groupe 3">
            <a:extLst>
              <a:ext uri="{FF2B5EF4-FFF2-40B4-BE49-F238E27FC236}">
                <a16:creationId xmlns:a16="http://schemas.microsoft.com/office/drawing/2014/main" id="{90BD5CC9-DED3-3DF5-5412-DCBD7B5546B1}"/>
              </a:ext>
            </a:extLst>
          </p:cNvPr>
          <p:cNvGrpSpPr/>
          <p:nvPr userDrawn="1"/>
        </p:nvGrpSpPr>
        <p:grpSpPr>
          <a:xfrm>
            <a:off x="0" y="-314779"/>
            <a:ext cx="12192000" cy="2387458"/>
            <a:chOff x="-2938765" y="3854644"/>
            <a:chExt cx="12192000" cy="2387458"/>
          </a:xfrm>
        </p:grpSpPr>
        <p:sp>
          <p:nvSpPr>
            <p:cNvPr id="5" name="Rectangle 4">
              <a:extLst>
                <a:ext uri="{FF2B5EF4-FFF2-40B4-BE49-F238E27FC236}">
                  <a16:creationId xmlns:a16="http://schemas.microsoft.com/office/drawing/2014/main" id="{1AEB6200-7509-C803-008C-C8E3E8445FE5}"/>
                </a:ext>
              </a:extLst>
            </p:cNvPr>
            <p:cNvSpPr/>
            <p:nvPr userDrawn="1"/>
          </p:nvSpPr>
          <p:spPr>
            <a:xfrm>
              <a:off x="6575849" y="4169939"/>
              <a:ext cx="2677386" cy="907545"/>
            </a:xfrm>
            <a:prstGeom prst="rect">
              <a:avLst/>
            </a:prstGeom>
            <a:solidFill>
              <a:srgbClr val="26B3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Rectangle 6">
              <a:extLst>
                <a:ext uri="{FF2B5EF4-FFF2-40B4-BE49-F238E27FC236}">
                  <a16:creationId xmlns:a16="http://schemas.microsoft.com/office/drawing/2014/main" id="{FD202FA7-817D-615B-DB21-4D9B5702B1A6}"/>
                </a:ext>
              </a:extLst>
            </p:cNvPr>
            <p:cNvSpPr/>
            <p:nvPr userDrawn="1"/>
          </p:nvSpPr>
          <p:spPr>
            <a:xfrm>
              <a:off x="-2938765" y="4170296"/>
              <a:ext cx="5643811" cy="907545"/>
            </a:xfrm>
            <a:prstGeom prst="rect">
              <a:avLst/>
            </a:prstGeom>
            <a:solidFill>
              <a:srgbClr val="A5CF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1" name="Rectangle 10">
              <a:extLst>
                <a:ext uri="{FF2B5EF4-FFF2-40B4-BE49-F238E27FC236}">
                  <a16:creationId xmlns:a16="http://schemas.microsoft.com/office/drawing/2014/main" id="{25F52165-631B-489A-8F8C-FFD4562EC96E}"/>
                </a:ext>
              </a:extLst>
            </p:cNvPr>
            <p:cNvSpPr/>
            <p:nvPr userDrawn="1"/>
          </p:nvSpPr>
          <p:spPr>
            <a:xfrm>
              <a:off x="5502930" y="4169937"/>
              <a:ext cx="1072919" cy="907545"/>
            </a:xfrm>
            <a:prstGeom prst="rect">
              <a:avLst/>
            </a:prstGeom>
            <a:solidFill>
              <a:srgbClr val="A5CF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Ellipse 18">
              <a:extLst>
                <a:ext uri="{FF2B5EF4-FFF2-40B4-BE49-F238E27FC236}">
                  <a16:creationId xmlns:a16="http://schemas.microsoft.com/office/drawing/2014/main" id="{E42D4CCD-9B76-C3D4-7F02-F441D0D6318E}"/>
                </a:ext>
              </a:extLst>
            </p:cNvPr>
            <p:cNvSpPr/>
            <p:nvPr userDrawn="1"/>
          </p:nvSpPr>
          <p:spPr>
            <a:xfrm rot="5400000">
              <a:off x="4781222" y="3857945"/>
              <a:ext cx="1894085" cy="1887483"/>
            </a:xfrm>
            <a:prstGeom prst="ellipse">
              <a:avLst/>
            </a:prstGeom>
            <a:solidFill>
              <a:srgbClr val="D7E039"/>
            </a:solidFill>
            <a:ln w="254000">
              <a:solidFill>
                <a:srgbClr val="D7E0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Ellipse 19">
              <a:extLst>
                <a:ext uri="{FF2B5EF4-FFF2-40B4-BE49-F238E27FC236}">
                  <a16:creationId xmlns:a16="http://schemas.microsoft.com/office/drawing/2014/main" id="{555141AE-9B89-F0FF-25F9-FDE43C53F5F4}"/>
                </a:ext>
              </a:extLst>
            </p:cNvPr>
            <p:cNvSpPr/>
            <p:nvPr userDrawn="1"/>
          </p:nvSpPr>
          <p:spPr>
            <a:xfrm rot="5400000">
              <a:off x="3731216" y="3857945"/>
              <a:ext cx="1894085" cy="1887483"/>
            </a:xfrm>
            <a:prstGeom prst="ellipse">
              <a:avLst/>
            </a:prstGeom>
            <a:noFill/>
            <a:ln w="254000">
              <a:solidFill>
                <a:srgbClr val="26B3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1" name="Rectangle 20">
              <a:extLst>
                <a:ext uri="{FF2B5EF4-FFF2-40B4-BE49-F238E27FC236}">
                  <a16:creationId xmlns:a16="http://schemas.microsoft.com/office/drawing/2014/main" id="{760B0EE1-1C68-0153-BDD9-BC0321BDA8BD}"/>
                </a:ext>
              </a:extLst>
            </p:cNvPr>
            <p:cNvSpPr/>
            <p:nvPr userDrawn="1"/>
          </p:nvSpPr>
          <p:spPr>
            <a:xfrm>
              <a:off x="3471365" y="5062185"/>
              <a:ext cx="5781869" cy="1179917"/>
            </a:xfrm>
            <a:prstGeom prst="rect">
              <a:avLst/>
            </a:prstGeom>
            <a:solidFill>
              <a:srgbClr val="A5CF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grpSp>
      <p:sp>
        <p:nvSpPr>
          <p:cNvPr id="13" name="Rectangle 12">
            <a:extLst>
              <a:ext uri="{FF2B5EF4-FFF2-40B4-BE49-F238E27FC236}">
                <a16:creationId xmlns:a16="http://schemas.microsoft.com/office/drawing/2014/main" id="{B6764CA7-40B4-61A8-C5A7-E3D366DA2957}"/>
              </a:ext>
            </a:extLst>
          </p:cNvPr>
          <p:cNvSpPr/>
          <p:nvPr userDrawn="1"/>
        </p:nvSpPr>
        <p:spPr>
          <a:xfrm>
            <a:off x="2547588" y="0"/>
            <a:ext cx="1887483" cy="907545"/>
          </a:xfrm>
          <a:prstGeom prst="rect">
            <a:avLst/>
          </a:prstGeom>
          <a:solidFill>
            <a:srgbClr val="A5CF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 name="Subtitle 2"/>
          <p:cNvSpPr>
            <a:spLocks noGrp="1"/>
          </p:cNvSpPr>
          <p:nvPr>
            <p:ph type="subTitle" idx="1"/>
          </p:nvPr>
        </p:nvSpPr>
        <p:spPr>
          <a:xfrm>
            <a:off x="5234471" y="3940028"/>
            <a:ext cx="6288833" cy="1691640"/>
          </a:xfrm>
        </p:spPr>
        <p:txBody>
          <a:bodyPr>
            <a:normAutofit/>
          </a:bodyPr>
          <a:lstStyle>
            <a:lvl1pPr marL="0" indent="0" algn="l">
              <a:buNone/>
              <a:defRPr sz="3200" baseline="0">
                <a:solidFill>
                  <a:schemeClr val="bg2"/>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dirty="0"/>
              <a:t>Modifiez le style des sous-titres du masque</a:t>
            </a:r>
            <a:endParaRPr lang="en-US" dirty="0"/>
          </a:p>
        </p:txBody>
      </p:sp>
      <p:sp>
        <p:nvSpPr>
          <p:cNvPr id="2" name="Title 1"/>
          <p:cNvSpPr>
            <a:spLocks noGrp="1"/>
          </p:cNvSpPr>
          <p:nvPr>
            <p:ph type="ctrTitle"/>
          </p:nvPr>
        </p:nvSpPr>
        <p:spPr>
          <a:xfrm>
            <a:off x="5234472" y="1352044"/>
            <a:ext cx="6288833" cy="2274078"/>
          </a:xfrm>
        </p:spPr>
        <p:txBody>
          <a:bodyPr anchor="b">
            <a:normAutofit/>
          </a:bodyPr>
          <a:lstStyle>
            <a:lvl1pPr algn="l">
              <a:lnSpc>
                <a:spcPct val="85000"/>
              </a:lnSpc>
              <a:defRPr sz="6600" baseline="0">
                <a:solidFill>
                  <a:schemeClr val="tx1"/>
                </a:solidFill>
                <a:latin typeface="Avenir Next LT Pro Demi" panose="020B0704020202020204" pitchFamily="34" charset="0"/>
              </a:defRPr>
            </a:lvl1pPr>
          </a:lstStyle>
          <a:p>
            <a:r>
              <a:rPr lang="fr-FR" dirty="0"/>
              <a:t>Modifiez le style du titre</a:t>
            </a:r>
            <a:endParaRPr lang="en-US" dirty="0"/>
          </a:p>
        </p:txBody>
      </p:sp>
      <p:sp>
        <p:nvSpPr>
          <p:cNvPr id="9" name="Ellipse 8">
            <a:extLst>
              <a:ext uri="{FF2B5EF4-FFF2-40B4-BE49-F238E27FC236}">
                <a16:creationId xmlns:a16="http://schemas.microsoft.com/office/drawing/2014/main" id="{A04D4345-B4E7-880E-905F-64982A553A03}"/>
              </a:ext>
            </a:extLst>
          </p:cNvPr>
          <p:cNvSpPr/>
          <p:nvPr userDrawn="1"/>
        </p:nvSpPr>
        <p:spPr>
          <a:xfrm>
            <a:off x="-841910" y="892762"/>
            <a:ext cx="5507220" cy="550722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06705461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720691" y="365760"/>
            <a:ext cx="9880633" cy="1325562"/>
          </a:xfrm>
        </p:spPr>
        <p:txBody>
          <a:bodyPr/>
          <a:lstStyle/>
          <a:p>
            <a:r>
              <a:rPr lang="fr-FR"/>
              <a:t>Modifiez le style du titre</a:t>
            </a:r>
            <a:endParaRPr lang="en-US"/>
          </a:p>
        </p:txBody>
      </p:sp>
      <p:sp>
        <p:nvSpPr>
          <p:cNvPr id="3" name="Content Placeholder 2"/>
          <p:cNvSpPr>
            <a:spLocks noGrp="1"/>
          </p:cNvSpPr>
          <p:nvPr>
            <p:ph idx="1"/>
          </p:nvPr>
        </p:nvSpPr>
        <p:spPr>
          <a:xfrm>
            <a:off x="720692" y="1828800"/>
            <a:ext cx="9880632" cy="435133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rot="16200000">
            <a:off x="10797542" y="998537"/>
            <a:ext cx="1904999" cy="365125"/>
          </a:xfrm>
          <a:prstGeom prst="rect">
            <a:avLst/>
          </a:prstGeom>
        </p:spPr>
        <p:txBody>
          <a:bodyPr/>
          <a:lstStyle/>
          <a:p>
            <a:fld id="{3257BF49-C69C-446B-BCAC-FEA65B121292}" type="datetimeFigureOut">
              <a:rPr lang="fr-CA" smtClean="0"/>
              <a:t>2025-06-25</a:t>
            </a:fld>
            <a:endParaRPr lang="fr-CA"/>
          </a:p>
        </p:txBody>
      </p:sp>
      <p:sp>
        <p:nvSpPr>
          <p:cNvPr id="5" name="Footer Placeholder 4"/>
          <p:cNvSpPr>
            <a:spLocks noGrp="1"/>
          </p:cNvSpPr>
          <p:nvPr>
            <p:ph type="ftr" sz="quarter" idx="11"/>
          </p:nvPr>
        </p:nvSpPr>
        <p:spPr>
          <a:xfrm rot="16200000">
            <a:off x="9959341" y="4046537"/>
            <a:ext cx="3581400" cy="365125"/>
          </a:xfrm>
          <a:prstGeom prst="rect">
            <a:avLst/>
          </a:prstGeom>
        </p:spPr>
        <p:txBody>
          <a:bodyPr/>
          <a:lstStyle/>
          <a:p>
            <a:endParaRPr lang="fr-CA"/>
          </a:p>
        </p:txBody>
      </p:sp>
      <p:sp>
        <p:nvSpPr>
          <p:cNvPr id="6" name="Slide Number Placeholder 5"/>
          <p:cNvSpPr>
            <a:spLocks noGrp="1"/>
          </p:cNvSpPr>
          <p:nvPr>
            <p:ph type="sldNum" sz="quarter" idx="12"/>
          </p:nvPr>
        </p:nvSpPr>
        <p:spPr/>
        <p:txBody>
          <a:bodyPr/>
          <a:lstStyle/>
          <a:p>
            <a:fld id="{1898858C-8AA1-4AEE-B261-DE777AA02129}" type="slidenum">
              <a:rPr lang="fr-CA" smtClean="0"/>
              <a:t>‹N°›</a:t>
            </a:fld>
            <a:endParaRPr lang="fr-CA"/>
          </a:p>
        </p:txBody>
      </p:sp>
    </p:spTree>
    <p:extLst>
      <p:ext uri="{BB962C8B-B14F-4D97-AF65-F5344CB8AC3E}">
        <p14:creationId xmlns:p14="http://schemas.microsoft.com/office/powerpoint/2010/main" val="348791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720692" y="1828800"/>
            <a:ext cx="4807477"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5800725" y="1828800"/>
            <a:ext cx="4807477"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a:xfrm rot="16200000">
            <a:off x="10797542" y="998537"/>
            <a:ext cx="1904999" cy="365125"/>
          </a:xfrm>
          <a:prstGeom prst="rect">
            <a:avLst/>
          </a:prstGeom>
        </p:spPr>
        <p:txBody>
          <a:bodyPr/>
          <a:lstStyle/>
          <a:p>
            <a:fld id="{3257BF49-C69C-446B-BCAC-FEA65B121292}" type="datetimeFigureOut">
              <a:rPr lang="fr-CA" smtClean="0"/>
              <a:t>2025-06-25</a:t>
            </a:fld>
            <a:endParaRPr lang="fr-CA"/>
          </a:p>
        </p:txBody>
      </p:sp>
      <p:sp>
        <p:nvSpPr>
          <p:cNvPr id="6" name="Footer Placeholder 5"/>
          <p:cNvSpPr>
            <a:spLocks noGrp="1"/>
          </p:cNvSpPr>
          <p:nvPr>
            <p:ph type="ftr" sz="quarter" idx="11"/>
          </p:nvPr>
        </p:nvSpPr>
        <p:spPr>
          <a:xfrm rot="16200000">
            <a:off x="9959341" y="4046537"/>
            <a:ext cx="3581400" cy="365125"/>
          </a:xfrm>
          <a:prstGeom prst="rect">
            <a:avLst/>
          </a:prstGeom>
        </p:spPr>
        <p:txBody>
          <a:bodyPr/>
          <a:lstStyle/>
          <a:p>
            <a:endParaRPr lang="fr-CA"/>
          </a:p>
        </p:txBody>
      </p:sp>
      <p:sp>
        <p:nvSpPr>
          <p:cNvPr id="7" name="Slide Number Placeholder 6"/>
          <p:cNvSpPr>
            <a:spLocks noGrp="1"/>
          </p:cNvSpPr>
          <p:nvPr>
            <p:ph type="sldNum" sz="quarter" idx="12"/>
          </p:nvPr>
        </p:nvSpPr>
        <p:spPr/>
        <p:txBody>
          <a:bodyPr/>
          <a:lstStyle/>
          <a:p>
            <a:fld id="{1898858C-8AA1-4AEE-B261-DE777AA02129}" type="slidenum">
              <a:rPr lang="fr-CA" smtClean="0"/>
              <a:t>‹N°›</a:t>
            </a:fld>
            <a:endParaRPr lang="fr-CA"/>
          </a:p>
        </p:txBody>
      </p:sp>
    </p:spTree>
    <p:extLst>
      <p:ext uri="{BB962C8B-B14F-4D97-AF65-F5344CB8AC3E}">
        <p14:creationId xmlns:p14="http://schemas.microsoft.com/office/powerpoint/2010/main" val="2054560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a:p>
        </p:txBody>
      </p:sp>
      <p:sp>
        <p:nvSpPr>
          <p:cNvPr id="3" name="Text Placeholder 2"/>
          <p:cNvSpPr>
            <a:spLocks noGrp="1"/>
          </p:cNvSpPr>
          <p:nvPr>
            <p:ph type="body" idx="1"/>
          </p:nvPr>
        </p:nvSpPr>
        <p:spPr>
          <a:xfrm>
            <a:off x="720692" y="1713655"/>
            <a:ext cx="4735666"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720692" y="2507550"/>
            <a:ext cx="4735666"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5895975" y="1713655"/>
            <a:ext cx="4735667"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fr-FR" dirty="0"/>
              <a:t>Cliquez pour modifier les styles du texte du masque</a:t>
            </a:r>
          </a:p>
        </p:txBody>
      </p:sp>
      <p:sp>
        <p:nvSpPr>
          <p:cNvPr id="6" name="Content Placeholder 5"/>
          <p:cNvSpPr>
            <a:spLocks noGrp="1"/>
          </p:cNvSpPr>
          <p:nvPr>
            <p:ph sz="quarter" idx="4"/>
          </p:nvPr>
        </p:nvSpPr>
        <p:spPr>
          <a:xfrm>
            <a:off x="5895975" y="2507550"/>
            <a:ext cx="4735667"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a:xfrm rot="16200000">
            <a:off x="10797542" y="998537"/>
            <a:ext cx="1904999" cy="365125"/>
          </a:xfrm>
          <a:prstGeom prst="rect">
            <a:avLst/>
          </a:prstGeom>
        </p:spPr>
        <p:txBody>
          <a:bodyPr/>
          <a:lstStyle/>
          <a:p>
            <a:fld id="{3257BF49-C69C-446B-BCAC-FEA65B121292}" type="datetimeFigureOut">
              <a:rPr lang="fr-CA" smtClean="0"/>
              <a:t>2025-06-25</a:t>
            </a:fld>
            <a:endParaRPr lang="fr-CA"/>
          </a:p>
        </p:txBody>
      </p:sp>
      <p:sp>
        <p:nvSpPr>
          <p:cNvPr id="8" name="Footer Placeholder 7"/>
          <p:cNvSpPr>
            <a:spLocks noGrp="1"/>
          </p:cNvSpPr>
          <p:nvPr>
            <p:ph type="ftr" sz="quarter" idx="11"/>
          </p:nvPr>
        </p:nvSpPr>
        <p:spPr>
          <a:xfrm rot="16200000">
            <a:off x="9959341" y="4046537"/>
            <a:ext cx="3581400" cy="365125"/>
          </a:xfrm>
          <a:prstGeom prst="rect">
            <a:avLst/>
          </a:prstGeom>
        </p:spPr>
        <p:txBody>
          <a:bodyPr/>
          <a:lstStyle/>
          <a:p>
            <a:endParaRPr lang="fr-CA"/>
          </a:p>
        </p:txBody>
      </p:sp>
      <p:sp>
        <p:nvSpPr>
          <p:cNvPr id="9" name="Slide Number Placeholder 8"/>
          <p:cNvSpPr>
            <a:spLocks noGrp="1"/>
          </p:cNvSpPr>
          <p:nvPr>
            <p:ph type="sldNum" sz="quarter" idx="12"/>
          </p:nvPr>
        </p:nvSpPr>
        <p:spPr/>
        <p:txBody>
          <a:bodyPr/>
          <a:lstStyle/>
          <a:p>
            <a:fld id="{1898858C-8AA1-4AEE-B261-DE777AA02129}" type="slidenum">
              <a:rPr lang="fr-CA" smtClean="0"/>
              <a:t>‹N°›</a:t>
            </a:fld>
            <a:endParaRPr lang="fr-CA"/>
          </a:p>
        </p:txBody>
      </p:sp>
    </p:spTree>
    <p:extLst>
      <p:ext uri="{BB962C8B-B14F-4D97-AF65-F5344CB8AC3E}">
        <p14:creationId xmlns:p14="http://schemas.microsoft.com/office/powerpoint/2010/main" val="140748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a:xfrm rot="16200000">
            <a:off x="10797542" y="998537"/>
            <a:ext cx="1904999" cy="365125"/>
          </a:xfrm>
          <a:prstGeom prst="rect">
            <a:avLst/>
          </a:prstGeom>
        </p:spPr>
        <p:txBody>
          <a:bodyPr/>
          <a:lstStyle/>
          <a:p>
            <a:fld id="{3257BF49-C69C-446B-BCAC-FEA65B121292}" type="datetimeFigureOut">
              <a:rPr lang="fr-CA" smtClean="0"/>
              <a:t>2025-06-25</a:t>
            </a:fld>
            <a:endParaRPr lang="fr-CA"/>
          </a:p>
        </p:txBody>
      </p:sp>
      <p:sp>
        <p:nvSpPr>
          <p:cNvPr id="4" name="Footer Placeholder 3"/>
          <p:cNvSpPr>
            <a:spLocks noGrp="1"/>
          </p:cNvSpPr>
          <p:nvPr>
            <p:ph type="ftr" sz="quarter" idx="11"/>
          </p:nvPr>
        </p:nvSpPr>
        <p:spPr>
          <a:xfrm rot="16200000">
            <a:off x="9959341" y="4046537"/>
            <a:ext cx="3581400" cy="365125"/>
          </a:xfrm>
          <a:prstGeom prst="rect">
            <a:avLst/>
          </a:prstGeom>
        </p:spPr>
        <p:txBody>
          <a:bodyPr/>
          <a:lstStyle/>
          <a:p>
            <a:endParaRPr lang="fr-CA"/>
          </a:p>
        </p:txBody>
      </p:sp>
      <p:sp>
        <p:nvSpPr>
          <p:cNvPr id="5" name="Slide Number Placeholder 4"/>
          <p:cNvSpPr>
            <a:spLocks noGrp="1"/>
          </p:cNvSpPr>
          <p:nvPr>
            <p:ph type="sldNum" sz="quarter" idx="12"/>
          </p:nvPr>
        </p:nvSpPr>
        <p:spPr/>
        <p:txBody>
          <a:bodyPr/>
          <a:lstStyle/>
          <a:p>
            <a:fld id="{1898858C-8AA1-4AEE-B261-DE777AA02129}" type="slidenum">
              <a:rPr lang="fr-CA" smtClean="0"/>
              <a:t>‹N°›</a:t>
            </a:fld>
            <a:endParaRPr lang="fr-CA"/>
          </a:p>
        </p:txBody>
      </p:sp>
    </p:spTree>
    <p:extLst>
      <p:ext uri="{BB962C8B-B14F-4D97-AF65-F5344CB8AC3E}">
        <p14:creationId xmlns:p14="http://schemas.microsoft.com/office/powerpoint/2010/main" val="757644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1_Diapositive de titre">
    <p:bg>
      <p:bgPr>
        <a:solidFill>
          <a:schemeClr val="bg2">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594E81-C1C1-DFB0-2933-B5FBA1CDCCDB}"/>
              </a:ext>
            </a:extLst>
          </p:cNvPr>
          <p:cNvSpPr/>
          <p:nvPr userDrawn="1"/>
        </p:nvSpPr>
        <p:spPr>
          <a:xfrm>
            <a:off x="0" y="0"/>
            <a:ext cx="12207240" cy="701175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8" name="Groupe 37">
            <a:extLst>
              <a:ext uri="{FF2B5EF4-FFF2-40B4-BE49-F238E27FC236}">
                <a16:creationId xmlns:a16="http://schemas.microsoft.com/office/drawing/2014/main" id="{D12C6888-E156-8AEF-577E-E96F272476AC}"/>
              </a:ext>
            </a:extLst>
          </p:cNvPr>
          <p:cNvGrpSpPr/>
          <p:nvPr userDrawn="1"/>
        </p:nvGrpSpPr>
        <p:grpSpPr>
          <a:xfrm>
            <a:off x="0" y="-314779"/>
            <a:ext cx="12207240" cy="2110138"/>
            <a:chOff x="-2938765" y="3854644"/>
            <a:chExt cx="12207240" cy="2110138"/>
          </a:xfrm>
        </p:grpSpPr>
        <p:sp>
          <p:nvSpPr>
            <p:cNvPr id="39" name="Rectangle 38">
              <a:extLst>
                <a:ext uri="{FF2B5EF4-FFF2-40B4-BE49-F238E27FC236}">
                  <a16:creationId xmlns:a16="http://schemas.microsoft.com/office/drawing/2014/main" id="{0207D44B-CC17-E160-276B-25EA25957BDC}"/>
                </a:ext>
              </a:extLst>
            </p:cNvPr>
            <p:cNvSpPr/>
            <p:nvPr userDrawn="1"/>
          </p:nvSpPr>
          <p:spPr>
            <a:xfrm>
              <a:off x="6575849" y="4169939"/>
              <a:ext cx="2677386" cy="907545"/>
            </a:xfrm>
            <a:prstGeom prst="rect">
              <a:avLst/>
            </a:prstGeom>
            <a:solidFill>
              <a:srgbClr val="A5CF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1" name="Ellipse 40">
              <a:extLst>
                <a:ext uri="{FF2B5EF4-FFF2-40B4-BE49-F238E27FC236}">
                  <a16:creationId xmlns:a16="http://schemas.microsoft.com/office/drawing/2014/main" id="{57F40B53-63C0-1558-F1CF-35B9669A0F00}"/>
                </a:ext>
              </a:extLst>
            </p:cNvPr>
            <p:cNvSpPr/>
            <p:nvPr userDrawn="1"/>
          </p:nvSpPr>
          <p:spPr>
            <a:xfrm rot="5400000">
              <a:off x="908467" y="3857945"/>
              <a:ext cx="1894085" cy="1887483"/>
            </a:xfrm>
            <a:prstGeom prst="ellipse">
              <a:avLst/>
            </a:prstGeom>
            <a:noFill/>
            <a:ln w="254000">
              <a:solidFill>
                <a:srgbClr val="A5CF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2" name="Rectangle 41">
              <a:extLst>
                <a:ext uri="{FF2B5EF4-FFF2-40B4-BE49-F238E27FC236}">
                  <a16:creationId xmlns:a16="http://schemas.microsoft.com/office/drawing/2014/main" id="{3457B254-2F9D-6738-09F2-CA28DCA1F1AE}"/>
                </a:ext>
              </a:extLst>
            </p:cNvPr>
            <p:cNvSpPr/>
            <p:nvPr userDrawn="1"/>
          </p:nvSpPr>
          <p:spPr>
            <a:xfrm>
              <a:off x="-2938765" y="4170296"/>
              <a:ext cx="5643811" cy="907545"/>
            </a:xfrm>
            <a:prstGeom prst="rect">
              <a:avLst/>
            </a:prstGeom>
            <a:solidFill>
              <a:srgbClr val="A5CF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3" name="Rectangle 42">
              <a:extLst>
                <a:ext uri="{FF2B5EF4-FFF2-40B4-BE49-F238E27FC236}">
                  <a16:creationId xmlns:a16="http://schemas.microsoft.com/office/drawing/2014/main" id="{A907D049-502C-F972-17AE-3C76BAA85446}"/>
                </a:ext>
              </a:extLst>
            </p:cNvPr>
            <p:cNvSpPr/>
            <p:nvPr userDrawn="1"/>
          </p:nvSpPr>
          <p:spPr>
            <a:xfrm>
              <a:off x="5502930" y="4169937"/>
              <a:ext cx="1072919" cy="907545"/>
            </a:xfrm>
            <a:prstGeom prst="rect">
              <a:avLst/>
            </a:prstGeom>
            <a:solidFill>
              <a:srgbClr val="A5CF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4" name="Ellipse 43">
              <a:extLst>
                <a:ext uri="{FF2B5EF4-FFF2-40B4-BE49-F238E27FC236}">
                  <a16:creationId xmlns:a16="http://schemas.microsoft.com/office/drawing/2014/main" id="{BEFEAC75-6F97-C4C4-2A8A-10273E8BE95B}"/>
                </a:ext>
              </a:extLst>
            </p:cNvPr>
            <p:cNvSpPr/>
            <p:nvPr userDrawn="1"/>
          </p:nvSpPr>
          <p:spPr>
            <a:xfrm rot="5400000">
              <a:off x="4781222" y="3857945"/>
              <a:ext cx="1894085" cy="1887483"/>
            </a:xfrm>
            <a:prstGeom prst="ellipse">
              <a:avLst/>
            </a:prstGeom>
            <a:solidFill>
              <a:srgbClr val="26B34D"/>
            </a:solidFill>
            <a:ln w="254000">
              <a:solidFill>
                <a:srgbClr val="26B3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5" name="Ellipse 44">
              <a:extLst>
                <a:ext uri="{FF2B5EF4-FFF2-40B4-BE49-F238E27FC236}">
                  <a16:creationId xmlns:a16="http://schemas.microsoft.com/office/drawing/2014/main" id="{809DBC2A-C388-8FC8-FBB1-EEE1FEB0AA82}"/>
                </a:ext>
              </a:extLst>
            </p:cNvPr>
            <p:cNvSpPr/>
            <p:nvPr userDrawn="1"/>
          </p:nvSpPr>
          <p:spPr>
            <a:xfrm rot="5400000">
              <a:off x="3731216" y="3857945"/>
              <a:ext cx="1894085" cy="1887483"/>
            </a:xfrm>
            <a:prstGeom prst="ellipse">
              <a:avLst/>
            </a:prstGeom>
            <a:noFill/>
            <a:ln w="254000">
              <a:solidFill>
                <a:srgbClr val="D7E0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6" name="Rectangle 45">
              <a:extLst>
                <a:ext uri="{FF2B5EF4-FFF2-40B4-BE49-F238E27FC236}">
                  <a16:creationId xmlns:a16="http://schemas.microsoft.com/office/drawing/2014/main" id="{94115A84-0452-D7E4-5A5B-4A244D8A0767}"/>
                </a:ext>
              </a:extLst>
            </p:cNvPr>
            <p:cNvSpPr/>
            <p:nvPr userDrawn="1"/>
          </p:nvSpPr>
          <p:spPr>
            <a:xfrm>
              <a:off x="-2938765" y="5078001"/>
              <a:ext cx="12207240" cy="88678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grpSp>
      <p:pic>
        <p:nvPicPr>
          <p:cNvPr id="47" name="Image 46" descr="Une image contenant Graphique, Police, symbole, logo&#10;&#10;Le contenu généré par l’IA peut être incorrect.">
            <a:extLst>
              <a:ext uri="{FF2B5EF4-FFF2-40B4-BE49-F238E27FC236}">
                <a16:creationId xmlns:a16="http://schemas.microsoft.com/office/drawing/2014/main" id="{2D9C0CA1-210B-5D70-FCF3-B3D92FA03B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7770" y="0"/>
            <a:ext cx="911073" cy="946158"/>
          </a:xfrm>
          <a:prstGeom prst="rect">
            <a:avLst/>
          </a:prstGeom>
        </p:spPr>
      </p:pic>
    </p:spTree>
    <p:extLst>
      <p:ext uri="{BB962C8B-B14F-4D97-AF65-F5344CB8AC3E}">
        <p14:creationId xmlns:p14="http://schemas.microsoft.com/office/powerpoint/2010/main" val="98784296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37C3DE-671F-482A-11CF-1A59270DC2BC}"/>
              </a:ext>
            </a:extLst>
          </p:cNvPr>
          <p:cNvSpPr/>
          <p:nvPr userDrawn="1"/>
        </p:nvSpPr>
        <p:spPr>
          <a:xfrm>
            <a:off x="-69574" y="0"/>
            <a:ext cx="1227619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a:xfrm rot="16200000">
            <a:off x="10797542" y="998537"/>
            <a:ext cx="1904999" cy="365125"/>
          </a:xfrm>
          <a:prstGeom prst="rect">
            <a:avLst/>
          </a:prstGeom>
        </p:spPr>
        <p:txBody>
          <a:bodyPr/>
          <a:lstStyle/>
          <a:p>
            <a:fld id="{3257BF49-C69C-446B-BCAC-FEA65B121292}" type="datetimeFigureOut">
              <a:rPr lang="fr-CA" smtClean="0"/>
              <a:t>2025-06-25</a:t>
            </a:fld>
            <a:endParaRPr lang="fr-CA"/>
          </a:p>
        </p:txBody>
      </p:sp>
      <p:sp>
        <p:nvSpPr>
          <p:cNvPr id="3" name="Footer Placeholder 2"/>
          <p:cNvSpPr>
            <a:spLocks noGrp="1"/>
          </p:cNvSpPr>
          <p:nvPr>
            <p:ph type="ftr" sz="quarter" idx="11"/>
          </p:nvPr>
        </p:nvSpPr>
        <p:spPr>
          <a:xfrm rot="16200000">
            <a:off x="9959341" y="4046537"/>
            <a:ext cx="3581400" cy="365125"/>
          </a:xfrm>
          <a:prstGeom prst="rect">
            <a:avLst/>
          </a:prstGeom>
        </p:spPr>
        <p:txBody>
          <a:bodyPr/>
          <a:lstStyle/>
          <a:p>
            <a:endParaRPr lang="fr-CA"/>
          </a:p>
        </p:txBody>
      </p:sp>
      <p:sp>
        <p:nvSpPr>
          <p:cNvPr id="4" name="Slide Number Placeholder 3"/>
          <p:cNvSpPr>
            <a:spLocks noGrp="1"/>
          </p:cNvSpPr>
          <p:nvPr>
            <p:ph type="sldNum" sz="quarter" idx="12"/>
          </p:nvPr>
        </p:nvSpPr>
        <p:spPr/>
        <p:txBody>
          <a:bodyPr/>
          <a:lstStyle/>
          <a:p>
            <a:fld id="{1898858C-8AA1-4AEE-B261-DE777AA02129}" type="slidenum">
              <a:rPr lang="fr-CA" smtClean="0"/>
              <a:t>‹N°›</a:t>
            </a:fld>
            <a:endParaRPr lang="fr-CA"/>
          </a:p>
        </p:txBody>
      </p:sp>
    </p:spTree>
    <p:extLst>
      <p:ext uri="{BB962C8B-B14F-4D97-AF65-F5344CB8AC3E}">
        <p14:creationId xmlns:p14="http://schemas.microsoft.com/office/powerpoint/2010/main" val="1287899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fr-FR"/>
              <a:t>Modifiez le style du titre</a:t>
            </a:r>
            <a:endParaRPr lang="en-US"/>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rot="16200000">
            <a:off x="10797542" y="998537"/>
            <a:ext cx="1904999" cy="365125"/>
          </a:xfrm>
          <a:prstGeom prst="rect">
            <a:avLst/>
          </a:prstGeom>
        </p:spPr>
        <p:txBody>
          <a:bodyPr/>
          <a:lstStyle/>
          <a:p>
            <a:fld id="{3257BF49-C69C-446B-BCAC-FEA65B121292}" type="datetimeFigureOut">
              <a:rPr lang="fr-CA" smtClean="0"/>
              <a:t>2025-06-25</a:t>
            </a:fld>
            <a:endParaRPr lang="fr-CA"/>
          </a:p>
        </p:txBody>
      </p:sp>
      <p:sp>
        <p:nvSpPr>
          <p:cNvPr id="6" name="Footer Placeholder 5"/>
          <p:cNvSpPr>
            <a:spLocks noGrp="1"/>
          </p:cNvSpPr>
          <p:nvPr>
            <p:ph type="ftr" sz="quarter" idx="11"/>
          </p:nvPr>
        </p:nvSpPr>
        <p:spPr>
          <a:xfrm rot="16200000">
            <a:off x="9959341" y="4046537"/>
            <a:ext cx="3581400" cy="365125"/>
          </a:xfrm>
          <a:prstGeom prst="rect">
            <a:avLst/>
          </a:prstGeom>
        </p:spPr>
        <p:txBody>
          <a:bodyPr/>
          <a:lstStyle/>
          <a:p>
            <a:endParaRPr lang="fr-CA"/>
          </a:p>
        </p:txBody>
      </p:sp>
      <p:sp>
        <p:nvSpPr>
          <p:cNvPr id="7" name="Slide Number Placeholder 6"/>
          <p:cNvSpPr>
            <a:spLocks noGrp="1"/>
          </p:cNvSpPr>
          <p:nvPr>
            <p:ph type="sldNum" sz="quarter" idx="12"/>
          </p:nvPr>
        </p:nvSpPr>
        <p:spPr/>
        <p:txBody>
          <a:bodyPr/>
          <a:lstStyle/>
          <a:p>
            <a:fld id="{1898858C-8AA1-4AEE-B261-DE777AA02129}" type="slidenum">
              <a:rPr lang="fr-CA" smtClean="0"/>
              <a:t>‹N°›</a:t>
            </a:fld>
            <a:endParaRPr lang="fr-CA"/>
          </a:p>
        </p:txBody>
      </p:sp>
    </p:spTree>
    <p:extLst>
      <p:ext uri="{BB962C8B-B14F-4D97-AF65-F5344CB8AC3E}">
        <p14:creationId xmlns:p14="http://schemas.microsoft.com/office/powerpoint/2010/main" val="3035862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0" name="Groupe 49">
            <a:extLst>
              <a:ext uri="{FF2B5EF4-FFF2-40B4-BE49-F238E27FC236}">
                <a16:creationId xmlns:a16="http://schemas.microsoft.com/office/drawing/2014/main" id="{D3DBEE25-18C8-0F2B-20C2-D897D56C79F5}"/>
              </a:ext>
            </a:extLst>
          </p:cNvPr>
          <p:cNvGrpSpPr/>
          <p:nvPr userDrawn="1"/>
        </p:nvGrpSpPr>
        <p:grpSpPr>
          <a:xfrm rot="5400000">
            <a:off x="7702143" y="2281995"/>
            <a:ext cx="7538072" cy="2110138"/>
            <a:chOff x="1064168" y="3854644"/>
            <a:chExt cx="7538072" cy="2110138"/>
          </a:xfrm>
        </p:grpSpPr>
        <p:sp>
          <p:nvSpPr>
            <p:cNvPr id="51" name="Rectangle 50">
              <a:extLst>
                <a:ext uri="{FF2B5EF4-FFF2-40B4-BE49-F238E27FC236}">
                  <a16:creationId xmlns:a16="http://schemas.microsoft.com/office/drawing/2014/main" id="{537D4CF0-231F-CDCA-92D8-2421AB241A8F}"/>
                </a:ext>
              </a:extLst>
            </p:cNvPr>
            <p:cNvSpPr/>
            <p:nvPr userDrawn="1"/>
          </p:nvSpPr>
          <p:spPr>
            <a:xfrm>
              <a:off x="6575849" y="4169939"/>
              <a:ext cx="1789255" cy="907545"/>
            </a:xfrm>
            <a:prstGeom prst="rect">
              <a:avLst/>
            </a:prstGeom>
            <a:solidFill>
              <a:srgbClr val="A5CF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2" name="Rectangle 51">
              <a:extLst>
                <a:ext uri="{FF2B5EF4-FFF2-40B4-BE49-F238E27FC236}">
                  <a16:creationId xmlns:a16="http://schemas.microsoft.com/office/drawing/2014/main" id="{E57EF7AA-0F76-DA4F-C1E5-D083F90B4034}"/>
                </a:ext>
              </a:extLst>
            </p:cNvPr>
            <p:cNvSpPr/>
            <p:nvPr userDrawn="1"/>
          </p:nvSpPr>
          <p:spPr>
            <a:xfrm>
              <a:off x="3119412" y="4169939"/>
              <a:ext cx="671174" cy="9075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3" name="Ellipse 52">
              <a:extLst>
                <a:ext uri="{FF2B5EF4-FFF2-40B4-BE49-F238E27FC236}">
                  <a16:creationId xmlns:a16="http://schemas.microsoft.com/office/drawing/2014/main" id="{C31225AE-BD5D-E627-B0B9-F2ACA862917E}"/>
                </a:ext>
              </a:extLst>
            </p:cNvPr>
            <p:cNvSpPr/>
            <p:nvPr userDrawn="1"/>
          </p:nvSpPr>
          <p:spPr>
            <a:xfrm rot="5400000">
              <a:off x="1060867" y="3857945"/>
              <a:ext cx="1894085" cy="1887483"/>
            </a:xfrm>
            <a:prstGeom prst="ellipse">
              <a:avLst/>
            </a:prstGeom>
            <a:noFill/>
            <a:ln w="254000">
              <a:solidFill>
                <a:srgbClr val="A5CF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4" name="Rectangle 53">
              <a:extLst>
                <a:ext uri="{FF2B5EF4-FFF2-40B4-BE49-F238E27FC236}">
                  <a16:creationId xmlns:a16="http://schemas.microsoft.com/office/drawing/2014/main" id="{5B639A7E-9888-D11E-8B40-D0AD70194A7C}"/>
                </a:ext>
              </a:extLst>
            </p:cNvPr>
            <p:cNvSpPr/>
            <p:nvPr userDrawn="1"/>
          </p:nvSpPr>
          <p:spPr>
            <a:xfrm>
              <a:off x="1128335" y="4170297"/>
              <a:ext cx="1710067" cy="907545"/>
            </a:xfrm>
            <a:prstGeom prst="rect">
              <a:avLst/>
            </a:prstGeom>
            <a:solidFill>
              <a:srgbClr val="A5CF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5" name="Rectangle 54">
              <a:extLst>
                <a:ext uri="{FF2B5EF4-FFF2-40B4-BE49-F238E27FC236}">
                  <a16:creationId xmlns:a16="http://schemas.microsoft.com/office/drawing/2014/main" id="{123F6912-6977-C113-F218-0CB17DCC757A}"/>
                </a:ext>
              </a:extLst>
            </p:cNvPr>
            <p:cNvSpPr/>
            <p:nvPr userDrawn="1"/>
          </p:nvSpPr>
          <p:spPr>
            <a:xfrm>
              <a:off x="5502930" y="4169937"/>
              <a:ext cx="1072919" cy="907545"/>
            </a:xfrm>
            <a:prstGeom prst="rect">
              <a:avLst/>
            </a:prstGeom>
            <a:solidFill>
              <a:srgbClr val="26B3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6" name="Ellipse 55">
              <a:extLst>
                <a:ext uri="{FF2B5EF4-FFF2-40B4-BE49-F238E27FC236}">
                  <a16:creationId xmlns:a16="http://schemas.microsoft.com/office/drawing/2014/main" id="{FD229703-4F21-B7E3-6364-4038B0787AC2}"/>
                </a:ext>
              </a:extLst>
            </p:cNvPr>
            <p:cNvSpPr/>
            <p:nvPr userDrawn="1"/>
          </p:nvSpPr>
          <p:spPr>
            <a:xfrm rot="5400000">
              <a:off x="4781222" y="3857945"/>
              <a:ext cx="1894085" cy="1887483"/>
            </a:xfrm>
            <a:prstGeom prst="ellipse">
              <a:avLst/>
            </a:prstGeom>
            <a:solidFill>
              <a:srgbClr val="26B34D"/>
            </a:solidFill>
            <a:ln w="254000">
              <a:solidFill>
                <a:srgbClr val="26B3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7" name="Ellipse 56">
              <a:extLst>
                <a:ext uri="{FF2B5EF4-FFF2-40B4-BE49-F238E27FC236}">
                  <a16:creationId xmlns:a16="http://schemas.microsoft.com/office/drawing/2014/main" id="{E8E1CB93-2AE7-B4BF-CC81-AE02FBE50046}"/>
                </a:ext>
              </a:extLst>
            </p:cNvPr>
            <p:cNvSpPr/>
            <p:nvPr userDrawn="1"/>
          </p:nvSpPr>
          <p:spPr>
            <a:xfrm rot="5400000">
              <a:off x="3731216" y="3857945"/>
              <a:ext cx="1894085" cy="1887483"/>
            </a:xfrm>
            <a:prstGeom prst="ellipse">
              <a:avLst/>
            </a:prstGeom>
            <a:noFill/>
            <a:ln w="254000">
              <a:solidFill>
                <a:srgbClr val="D7E0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8" name="Rectangle 57">
              <a:extLst>
                <a:ext uri="{FF2B5EF4-FFF2-40B4-BE49-F238E27FC236}">
                  <a16:creationId xmlns:a16="http://schemas.microsoft.com/office/drawing/2014/main" id="{709D8F8E-0DAC-68B4-0ED1-4A5453489505}"/>
                </a:ext>
              </a:extLst>
            </p:cNvPr>
            <p:cNvSpPr/>
            <p:nvPr userDrawn="1"/>
          </p:nvSpPr>
          <p:spPr>
            <a:xfrm>
              <a:off x="1309045" y="5078001"/>
              <a:ext cx="7293195" cy="88678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 name="Title Placeholder 1"/>
          <p:cNvSpPr>
            <a:spLocks noGrp="1"/>
          </p:cNvSpPr>
          <p:nvPr>
            <p:ph type="title"/>
          </p:nvPr>
        </p:nvSpPr>
        <p:spPr>
          <a:xfrm>
            <a:off x="720692" y="365760"/>
            <a:ext cx="9910950" cy="1325562"/>
          </a:xfrm>
          <a:prstGeom prst="rect">
            <a:avLst/>
          </a:prstGeom>
        </p:spPr>
        <p:txBody>
          <a:bodyPr vert="horz" lIns="91440" tIns="45720" rIns="91440" bIns="45720" rtlCol="0" anchor="b">
            <a:normAutofit/>
          </a:bodyPr>
          <a:lstStyle/>
          <a:p>
            <a:r>
              <a:rPr lang="fr-FR" dirty="0"/>
              <a:t>Modifiez le style du titre</a:t>
            </a:r>
            <a:endParaRPr lang="en-US" dirty="0"/>
          </a:p>
        </p:txBody>
      </p:sp>
      <p:sp>
        <p:nvSpPr>
          <p:cNvPr id="3" name="Text Placeholder 2"/>
          <p:cNvSpPr>
            <a:spLocks noGrp="1"/>
          </p:cNvSpPr>
          <p:nvPr>
            <p:ph type="body" idx="1"/>
          </p:nvPr>
        </p:nvSpPr>
        <p:spPr>
          <a:xfrm>
            <a:off x="720692" y="1828800"/>
            <a:ext cx="9906786" cy="435133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6" name="Slide Number Placeholder 5"/>
          <p:cNvSpPr>
            <a:spLocks noGrp="1"/>
          </p:cNvSpPr>
          <p:nvPr>
            <p:ph type="sldNum" sz="quarter" idx="4"/>
          </p:nvPr>
        </p:nvSpPr>
        <p:spPr>
          <a:xfrm>
            <a:off x="11304561" y="42824"/>
            <a:ext cx="914400" cy="593725"/>
          </a:xfrm>
          <a:prstGeom prst="rect">
            <a:avLst/>
          </a:prstGeom>
        </p:spPr>
        <p:txBody>
          <a:bodyPr vert="horz" lIns="45720" tIns="45720" rIns="45720" bIns="45720" rtlCol="0" anchor="ctr">
            <a:normAutofit/>
          </a:bodyPr>
          <a:lstStyle>
            <a:lvl1pPr algn="ctr">
              <a:defRPr sz="3200">
                <a:solidFill>
                  <a:schemeClr val="bg1"/>
                </a:solidFill>
                <a:latin typeface="Avenir LT Pro 45 Book" panose="020B0502020203020204" pitchFamily="34" charset="0"/>
              </a:defRPr>
            </a:lvl1pPr>
          </a:lstStyle>
          <a:p>
            <a:fld id="{1898858C-8AA1-4AEE-B261-DE777AA02129}" type="slidenum">
              <a:rPr lang="fr-CA" smtClean="0"/>
              <a:pPr/>
              <a:t>‹N°›</a:t>
            </a:fld>
            <a:endParaRPr lang="fr-CA" dirty="0"/>
          </a:p>
        </p:txBody>
      </p:sp>
      <p:sp>
        <p:nvSpPr>
          <p:cNvPr id="18" name="Rectangle 17">
            <a:extLst>
              <a:ext uri="{FF2B5EF4-FFF2-40B4-BE49-F238E27FC236}">
                <a16:creationId xmlns:a16="http://schemas.microsoft.com/office/drawing/2014/main" id="{0DDEF05C-40F6-236A-42A4-CC484C9A53B4}"/>
              </a:ext>
            </a:extLst>
          </p:cNvPr>
          <p:cNvSpPr/>
          <p:nvPr userDrawn="1"/>
        </p:nvSpPr>
        <p:spPr>
          <a:xfrm>
            <a:off x="-1495425" y="171450"/>
            <a:ext cx="1220789" cy="313720"/>
          </a:xfrm>
          <a:prstGeom prst="rect">
            <a:avLst/>
          </a:prstGeom>
          <a:solidFill>
            <a:srgbClr val="A5CF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t>A5CF4F</a:t>
            </a:r>
          </a:p>
        </p:txBody>
      </p:sp>
      <p:sp>
        <p:nvSpPr>
          <p:cNvPr id="19" name="Rectangle 18">
            <a:extLst>
              <a:ext uri="{FF2B5EF4-FFF2-40B4-BE49-F238E27FC236}">
                <a16:creationId xmlns:a16="http://schemas.microsoft.com/office/drawing/2014/main" id="{A6C5711B-1D68-099C-D1B1-8C40549596D1}"/>
              </a:ext>
            </a:extLst>
          </p:cNvPr>
          <p:cNvSpPr/>
          <p:nvPr userDrawn="1"/>
        </p:nvSpPr>
        <p:spPr>
          <a:xfrm>
            <a:off x="-1495425" y="578297"/>
            <a:ext cx="1220789" cy="313720"/>
          </a:xfrm>
          <a:prstGeom prst="rect">
            <a:avLst/>
          </a:prstGeom>
          <a:solidFill>
            <a:srgbClr val="D7E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solidFill>
                  <a:sysClr val="windowText" lastClr="000000"/>
                </a:solidFill>
              </a:rPr>
              <a:t>D7E039</a:t>
            </a:r>
          </a:p>
        </p:txBody>
      </p:sp>
      <p:sp>
        <p:nvSpPr>
          <p:cNvPr id="20" name="Rectangle 19">
            <a:extLst>
              <a:ext uri="{FF2B5EF4-FFF2-40B4-BE49-F238E27FC236}">
                <a16:creationId xmlns:a16="http://schemas.microsoft.com/office/drawing/2014/main" id="{BB43F0F8-D457-E1D1-326E-CF9FDA7EA456}"/>
              </a:ext>
            </a:extLst>
          </p:cNvPr>
          <p:cNvSpPr/>
          <p:nvPr userDrawn="1"/>
        </p:nvSpPr>
        <p:spPr>
          <a:xfrm>
            <a:off x="-1495425" y="1028541"/>
            <a:ext cx="1220789" cy="313720"/>
          </a:xfrm>
          <a:prstGeom prst="rect">
            <a:avLst/>
          </a:prstGeom>
          <a:solidFill>
            <a:srgbClr val="26B3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solidFill>
                  <a:sysClr val="windowText" lastClr="000000"/>
                </a:solidFill>
              </a:rPr>
              <a:t>26B34D</a:t>
            </a:r>
          </a:p>
        </p:txBody>
      </p:sp>
      <p:sp>
        <p:nvSpPr>
          <p:cNvPr id="23" name="Rectangle 22">
            <a:extLst>
              <a:ext uri="{FF2B5EF4-FFF2-40B4-BE49-F238E27FC236}">
                <a16:creationId xmlns:a16="http://schemas.microsoft.com/office/drawing/2014/main" id="{FCD45332-083A-CFBD-998D-AFD48270AE57}"/>
              </a:ext>
            </a:extLst>
          </p:cNvPr>
          <p:cNvSpPr/>
          <p:nvPr userDrawn="1"/>
        </p:nvSpPr>
        <p:spPr>
          <a:xfrm>
            <a:off x="-1495428" y="1924654"/>
            <a:ext cx="1220789" cy="313720"/>
          </a:xfrm>
          <a:prstGeom prst="rect">
            <a:avLst/>
          </a:prstGeom>
          <a:solidFill>
            <a:srgbClr val="DC44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solidFill>
                  <a:schemeClr val="bg1"/>
                </a:solidFill>
              </a:rPr>
              <a:t>DC4405</a:t>
            </a:r>
          </a:p>
        </p:txBody>
      </p:sp>
      <p:pic>
        <p:nvPicPr>
          <p:cNvPr id="60" name="Image 59" descr="Une image contenant Graphique, Police, symbole, logo&#10;&#10;Le contenu généré par l’IA peut être incorrect.">
            <a:extLst>
              <a:ext uri="{FF2B5EF4-FFF2-40B4-BE49-F238E27FC236}">
                <a16:creationId xmlns:a16="http://schemas.microsoft.com/office/drawing/2014/main" id="{3C5BE381-3E67-E751-62A1-35946D5868C7}"/>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304561" y="5906843"/>
            <a:ext cx="911073" cy="946158"/>
          </a:xfrm>
          <a:prstGeom prst="rect">
            <a:avLst/>
          </a:prstGeom>
        </p:spPr>
      </p:pic>
      <p:sp>
        <p:nvSpPr>
          <p:cNvPr id="5" name="Rectangle 4">
            <a:extLst>
              <a:ext uri="{FF2B5EF4-FFF2-40B4-BE49-F238E27FC236}">
                <a16:creationId xmlns:a16="http://schemas.microsoft.com/office/drawing/2014/main" id="{F0B2D705-05F2-445B-DA68-6B5B8387C445}"/>
              </a:ext>
            </a:extLst>
          </p:cNvPr>
          <p:cNvSpPr/>
          <p:nvPr userDrawn="1"/>
        </p:nvSpPr>
        <p:spPr>
          <a:xfrm>
            <a:off x="-1495427" y="1478785"/>
            <a:ext cx="1220789" cy="313720"/>
          </a:xfrm>
          <a:prstGeom prst="rect">
            <a:avLst/>
          </a:prstGeom>
          <a:solidFill>
            <a:srgbClr val="507E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solidFill>
                  <a:schemeClr val="bg1"/>
                </a:solidFill>
              </a:rPr>
              <a:t>507E40</a:t>
            </a:r>
          </a:p>
        </p:txBody>
      </p:sp>
    </p:spTree>
    <p:extLst>
      <p:ext uri="{BB962C8B-B14F-4D97-AF65-F5344CB8AC3E}">
        <p14:creationId xmlns:p14="http://schemas.microsoft.com/office/powerpoint/2010/main" val="3370811280"/>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04" r:id="rId3"/>
    <p:sldLayoutId id="2147483706" r:id="rId4"/>
    <p:sldLayoutId id="2147483707" r:id="rId5"/>
    <p:sldLayoutId id="2147483708" r:id="rId6"/>
    <p:sldLayoutId id="2147483732" r:id="rId7"/>
    <p:sldLayoutId id="2147483726" r:id="rId8"/>
    <p:sldLayoutId id="2147483710" r:id="rId9"/>
  </p:sldLayoutIdLst>
  <p:txStyles>
    <p:titleStyle>
      <a:lvl1pPr algn="l" defTabSz="914400" rtl="0" eaLnBrk="1" latinLnBrk="0" hangingPunct="1">
        <a:lnSpc>
          <a:spcPct val="90000"/>
        </a:lnSpc>
        <a:spcBef>
          <a:spcPct val="0"/>
        </a:spcBef>
        <a:buNone/>
        <a:defRPr sz="4400" kern="1200" spc="-50" baseline="0">
          <a:solidFill>
            <a:schemeClr val="accent3"/>
          </a:solidFill>
          <a:latin typeface="Avenir Heavy" panose="020B0703020203020204" pitchFamily="34" charset="-78"/>
          <a:ea typeface="+mj-ea"/>
          <a:cs typeface="Avenir Heavy" panose="020B0703020203020204" pitchFamily="34" charset="-78"/>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400" kern="1200" spc="10" baseline="0">
          <a:solidFill>
            <a:schemeClr val="tx1"/>
          </a:solidFill>
          <a:latin typeface="Avenir LT Pro 45 Book" panose="020B0502020203020204" pitchFamily="34" charset="0"/>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Arial" panose="020B0604020202020204" pitchFamily="34" charset="0"/>
        <a:buChar char="•"/>
        <a:defRPr sz="2000" kern="1200">
          <a:solidFill>
            <a:schemeClr val="tx1">
              <a:lumMod val="85000"/>
              <a:lumOff val="15000"/>
            </a:schemeClr>
          </a:solidFill>
          <a:latin typeface="Avenir LT Pro 45 Book" panose="020B0502020203020204" pitchFamily="34" charset="0"/>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Arial" panose="020B0604020202020204" pitchFamily="34" charset="0"/>
        <a:buChar char="•"/>
        <a:defRPr sz="1800" kern="1200">
          <a:solidFill>
            <a:schemeClr val="tx1">
              <a:lumMod val="85000"/>
              <a:lumOff val="15000"/>
            </a:schemeClr>
          </a:solidFill>
          <a:latin typeface="Avenir LT Pro 45 Book" panose="020B0502020203020204" pitchFamily="34" charset="0"/>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Arial" panose="020B0604020202020204" pitchFamily="34" charset="0"/>
        <a:buChar char="•"/>
        <a:defRPr sz="1800" kern="1200">
          <a:solidFill>
            <a:schemeClr val="tx1">
              <a:lumMod val="85000"/>
              <a:lumOff val="15000"/>
            </a:schemeClr>
          </a:solidFill>
          <a:latin typeface="Avenir LT Pro 45 Book" panose="020B0502020203020204" pitchFamily="34" charset="0"/>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Arial" panose="020B0604020202020204" pitchFamily="34" charset="0"/>
        <a:buChar char="•"/>
        <a:defRPr sz="1800" kern="1200">
          <a:solidFill>
            <a:schemeClr val="tx1">
              <a:lumMod val="85000"/>
              <a:lumOff val="15000"/>
            </a:schemeClr>
          </a:solidFill>
          <a:latin typeface="Avenir LT Pro 45 Book" panose="020B0502020203020204" pitchFamily="34" charset="0"/>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2CBF8EE-4CEE-52F4-EA4C-93FA82DB79D1}"/>
              </a:ext>
            </a:extLst>
          </p:cNvPr>
          <p:cNvSpPr>
            <a:spLocks noGrp="1"/>
          </p:cNvSpPr>
          <p:nvPr>
            <p:ph type="ctrTitle"/>
          </p:nvPr>
        </p:nvSpPr>
        <p:spPr/>
        <p:txBody>
          <a:bodyPr>
            <a:normAutofit fontScale="90000"/>
          </a:bodyPr>
          <a:lstStyle/>
          <a:p>
            <a:r>
              <a:rPr lang="en-US" dirty="0" err="1"/>
              <a:t>Spécificité</a:t>
            </a:r>
            <a:r>
              <a:rPr lang="en-US" dirty="0"/>
              <a:t> de </a:t>
            </a:r>
            <a:r>
              <a:rPr lang="en-US" dirty="0" err="1"/>
              <a:t>l’expérience</a:t>
            </a:r>
            <a:r>
              <a:rPr lang="en-US" dirty="0"/>
              <a:t> </a:t>
            </a:r>
            <a:r>
              <a:rPr lang="en-US" dirty="0" err="1"/>
              <a:t>loisir</a:t>
            </a:r>
            <a:r>
              <a:rPr lang="fr-CA" dirty="0"/>
              <a:t> : tenants et aboutissants</a:t>
            </a:r>
          </a:p>
        </p:txBody>
      </p:sp>
      <p:sp>
        <p:nvSpPr>
          <p:cNvPr id="2" name="Sous-titre 1">
            <a:extLst>
              <a:ext uri="{FF2B5EF4-FFF2-40B4-BE49-F238E27FC236}">
                <a16:creationId xmlns:a16="http://schemas.microsoft.com/office/drawing/2014/main" id="{B8FB09E0-04EF-6D1B-99E5-EE12B06C6680}"/>
              </a:ext>
            </a:extLst>
          </p:cNvPr>
          <p:cNvSpPr>
            <a:spLocks noGrp="1"/>
          </p:cNvSpPr>
          <p:nvPr>
            <p:ph type="subTitle" idx="1"/>
          </p:nvPr>
        </p:nvSpPr>
        <p:spPr/>
        <p:txBody>
          <a:bodyPr/>
          <a:lstStyle/>
          <a:p>
            <a:r>
              <a:rPr lang="fr-CA" dirty="0"/>
              <a:t>André Thibault</a:t>
            </a:r>
          </a:p>
        </p:txBody>
      </p:sp>
      <p:sp>
        <p:nvSpPr>
          <p:cNvPr id="4" name="Ellipse 3">
            <a:extLst>
              <a:ext uri="{FF2B5EF4-FFF2-40B4-BE49-F238E27FC236}">
                <a16:creationId xmlns:a16="http://schemas.microsoft.com/office/drawing/2014/main" id="{224CD790-103D-6A55-3379-33192E73BDC3}"/>
              </a:ext>
            </a:extLst>
          </p:cNvPr>
          <p:cNvSpPr/>
          <p:nvPr/>
        </p:nvSpPr>
        <p:spPr>
          <a:xfrm>
            <a:off x="-1307691" y="2271251"/>
            <a:ext cx="3407499" cy="3342968"/>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extLst>
      <p:ext uri="{BB962C8B-B14F-4D97-AF65-F5344CB8AC3E}">
        <p14:creationId xmlns:p14="http://schemas.microsoft.com/office/powerpoint/2010/main" val="1146172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C7A16-BD10-3953-8CBC-95ECB8D0122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FBD7C3D-1C5F-03EC-5BA6-ABFBE08F52D1}"/>
              </a:ext>
            </a:extLst>
          </p:cNvPr>
          <p:cNvSpPr>
            <a:spLocks noGrp="1"/>
          </p:cNvSpPr>
          <p:nvPr>
            <p:ph type="title"/>
          </p:nvPr>
        </p:nvSpPr>
        <p:spPr>
          <a:xfrm>
            <a:off x="720692" y="365760"/>
            <a:ext cx="9910950" cy="1325562"/>
          </a:xfrm>
        </p:spPr>
        <p:txBody>
          <a:bodyPr anchor="t">
            <a:normAutofit/>
          </a:bodyPr>
          <a:lstStyle/>
          <a:p>
            <a:r>
              <a:rPr lang="fr-CA" dirty="0"/>
              <a:t>Quoi ?</a:t>
            </a:r>
          </a:p>
        </p:txBody>
      </p:sp>
      <p:graphicFrame>
        <p:nvGraphicFramePr>
          <p:cNvPr id="5" name="Diagramme 4">
            <a:extLst>
              <a:ext uri="{FF2B5EF4-FFF2-40B4-BE49-F238E27FC236}">
                <a16:creationId xmlns:a16="http://schemas.microsoft.com/office/drawing/2014/main" id="{2210A4B4-054E-6BC6-3452-55EF5A17BC8B}"/>
              </a:ext>
            </a:extLst>
          </p:cNvPr>
          <p:cNvGraphicFramePr/>
          <p:nvPr>
            <p:extLst>
              <p:ext uri="{D42A27DB-BD31-4B8C-83A1-F6EECF244321}">
                <p14:modId xmlns:p14="http://schemas.microsoft.com/office/powerpoint/2010/main" val="3049631798"/>
              </p:ext>
            </p:extLst>
          </p:nvPr>
        </p:nvGraphicFramePr>
        <p:xfrm>
          <a:off x="384601" y="1351232"/>
          <a:ext cx="10583010" cy="4703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7E8AC264-5529-13E1-366F-15377861E51C}"/>
              </a:ext>
            </a:extLst>
          </p:cNvPr>
          <p:cNvSpPr/>
          <p:nvPr/>
        </p:nvSpPr>
        <p:spPr>
          <a:xfrm>
            <a:off x="88490" y="3687097"/>
            <a:ext cx="11061291" cy="2979174"/>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 name="Rectangle 3">
            <a:extLst>
              <a:ext uri="{FF2B5EF4-FFF2-40B4-BE49-F238E27FC236}">
                <a16:creationId xmlns:a16="http://schemas.microsoft.com/office/drawing/2014/main" id="{26ADA0C9-3FEE-97D2-3C17-BB940A26BB62}"/>
              </a:ext>
            </a:extLst>
          </p:cNvPr>
          <p:cNvSpPr/>
          <p:nvPr/>
        </p:nvSpPr>
        <p:spPr>
          <a:xfrm>
            <a:off x="88489" y="1243780"/>
            <a:ext cx="11061291" cy="1325563"/>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640586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173C3C77-1B2D-010D-4237-6CCD04DC448E}"/>
              </a:ext>
            </a:extLst>
          </p:cNvPr>
          <p:cNvSpPr>
            <a:spLocks noGrp="1"/>
          </p:cNvSpPr>
          <p:nvPr>
            <p:ph idx="1"/>
          </p:nvPr>
        </p:nvSpPr>
        <p:spPr>
          <a:xfrm>
            <a:off x="720692" y="521812"/>
            <a:ext cx="9880632" cy="5814377"/>
          </a:xfrm>
        </p:spPr>
        <p:txBody>
          <a:bodyPr anchor="ctr">
            <a:normAutofit/>
          </a:bodyPr>
          <a:lstStyle/>
          <a:p>
            <a:pPr marL="0" lvl="0" indent="0" algn="ctr">
              <a:buNone/>
            </a:pPr>
            <a:r>
              <a:rPr lang="fr-FR" sz="3200" b="1" i="1" dirty="0"/>
              <a:t>L’expérience optimale est vécue lorsque l’attention et la concentration dans une activité mobilisent les compétences du participant, </a:t>
            </a:r>
            <a:br>
              <a:rPr lang="fr-FR" sz="3200" b="1" i="1" dirty="0"/>
            </a:br>
            <a:r>
              <a:rPr lang="fr-FR" sz="3200" b="1" i="1" dirty="0"/>
              <a:t>le conduisent à oublier les contraintes du temps et lui permettent d’y trouver une tâche </a:t>
            </a:r>
            <a:br>
              <a:rPr lang="fr-FR" sz="3200" b="1" i="1" dirty="0"/>
            </a:br>
            <a:r>
              <a:rPr lang="fr-FR" sz="3200" b="1" i="1" dirty="0"/>
              <a:t>présentant suffisamment de défis </a:t>
            </a:r>
            <a:br>
              <a:rPr lang="fr-FR" sz="3200" b="1" i="1" dirty="0"/>
            </a:br>
            <a:r>
              <a:rPr lang="fr-FR" sz="3200" b="1" i="1" dirty="0"/>
              <a:t>pour susciter l’intérêt, mais aussi </a:t>
            </a:r>
            <a:br>
              <a:rPr lang="fr-FR" sz="3200" b="1" i="1" dirty="0"/>
            </a:br>
            <a:r>
              <a:rPr lang="fr-FR" sz="3200" b="1" i="1" dirty="0"/>
              <a:t>réalisable pour lui éviter l’anxiété de l’échec. </a:t>
            </a:r>
          </a:p>
          <a:p>
            <a:pPr marL="0" lvl="0" indent="0" algn="r">
              <a:buNone/>
            </a:pPr>
            <a:br>
              <a:rPr lang="fr-CA" i="1" dirty="0"/>
            </a:br>
            <a:r>
              <a:rPr lang="fr-CA" i="1" dirty="0" err="1">
                <a:solidFill>
                  <a:srgbClr val="26B34D"/>
                </a:solidFill>
              </a:rPr>
              <a:t>Csikszentmihalyi</a:t>
            </a:r>
            <a:endParaRPr lang="fr-CA" dirty="0">
              <a:solidFill>
                <a:srgbClr val="26B34D"/>
              </a:solidFill>
            </a:endParaRPr>
          </a:p>
        </p:txBody>
      </p:sp>
    </p:spTree>
    <p:extLst>
      <p:ext uri="{BB962C8B-B14F-4D97-AF65-F5344CB8AC3E}">
        <p14:creationId xmlns:p14="http://schemas.microsoft.com/office/powerpoint/2010/main" val="3358035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E756B-35CF-2451-5750-D4A2D5711730}"/>
            </a:ext>
          </a:extLst>
        </p:cNvPr>
        <p:cNvGrpSpPr/>
        <p:nvPr/>
      </p:nvGrpSpPr>
      <p:grpSpPr>
        <a:xfrm>
          <a:off x="0" y="0"/>
          <a:ext cx="0" cy="0"/>
          <a:chOff x="0" y="0"/>
          <a:chExt cx="0" cy="0"/>
        </a:xfrm>
      </p:grpSpPr>
      <p:graphicFrame>
        <p:nvGraphicFramePr>
          <p:cNvPr id="6" name="Diagramme 5">
            <a:extLst>
              <a:ext uri="{FF2B5EF4-FFF2-40B4-BE49-F238E27FC236}">
                <a16:creationId xmlns:a16="http://schemas.microsoft.com/office/drawing/2014/main" id="{9F6684F3-9844-7529-039E-C3BEFFAE13EB}"/>
              </a:ext>
            </a:extLst>
          </p:cNvPr>
          <p:cNvGraphicFramePr/>
          <p:nvPr>
            <p:extLst>
              <p:ext uri="{D42A27DB-BD31-4B8C-83A1-F6EECF244321}">
                <p14:modId xmlns:p14="http://schemas.microsoft.com/office/powerpoint/2010/main" val="1592990938"/>
              </p:ext>
            </p:extLst>
          </p:nvPr>
        </p:nvGraphicFramePr>
        <p:xfrm>
          <a:off x="635431" y="1691322"/>
          <a:ext cx="9996211" cy="4800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re 1">
            <a:extLst>
              <a:ext uri="{FF2B5EF4-FFF2-40B4-BE49-F238E27FC236}">
                <a16:creationId xmlns:a16="http://schemas.microsoft.com/office/drawing/2014/main" id="{1C906247-53E1-7181-CB77-1F1541D92F58}"/>
              </a:ext>
            </a:extLst>
          </p:cNvPr>
          <p:cNvSpPr>
            <a:spLocks noGrp="1"/>
          </p:cNvSpPr>
          <p:nvPr>
            <p:ph type="title"/>
          </p:nvPr>
        </p:nvSpPr>
        <p:spPr>
          <a:xfrm>
            <a:off x="720692" y="365760"/>
            <a:ext cx="9910950" cy="1016473"/>
          </a:xfrm>
        </p:spPr>
        <p:txBody>
          <a:bodyPr/>
          <a:lstStyle/>
          <a:p>
            <a:r>
              <a:rPr lang="fr-CA" dirty="0"/>
              <a:t>L’expérience loisir, c’est </a:t>
            </a:r>
          </a:p>
        </p:txBody>
      </p:sp>
    </p:spTree>
    <p:extLst>
      <p:ext uri="{BB962C8B-B14F-4D97-AF65-F5344CB8AC3E}">
        <p14:creationId xmlns:p14="http://schemas.microsoft.com/office/powerpoint/2010/main" val="324594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graphicEl>
                                              <a:dgm id="{31BA5FB5-3DEF-4691-83F0-3D1735A62144}"/>
                                            </p:graphicEl>
                                          </p:spTgt>
                                        </p:tgtEl>
                                        <p:attrNameLst>
                                          <p:attrName>style.visibility</p:attrName>
                                        </p:attrNameLst>
                                      </p:cBhvr>
                                      <p:to>
                                        <p:strVal val="visible"/>
                                      </p:to>
                                    </p:set>
                                    <p:anim calcmode="lin" valueType="num">
                                      <p:cBhvr additive="base">
                                        <p:cTn id="7" dur="500" fill="hold"/>
                                        <p:tgtEl>
                                          <p:spTgt spid="6">
                                            <p:graphicEl>
                                              <a:dgm id="{31BA5FB5-3DEF-4691-83F0-3D1735A62144}"/>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31BA5FB5-3DEF-4691-83F0-3D1735A62144}"/>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graphicEl>
                                              <a:dgm id="{B407B745-DE8C-4012-8E80-617CE779F9A4}"/>
                                            </p:graphicEl>
                                          </p:spTgt>
                                        </p:tgtEl>
                                        <p:attrNameLst>
                                          <p:attrName>style.visibility</p:attrName>
                                        </p:attrNameLst>
                                      </p:cBhvr>
                                      <p:to>
                                        <p:strVal val="visible"/>
                                      </p:to>
                                    </p:set>
                                    <p:anim calcmode="lin" valueType="num">
                                      <p:cBhvr additive="base">
                                        <p:cTn id="11" dur="500" fill="hold"/>
                                        <p:tgtEl>
                                          <p:spTgt spid="6">
                                            <p:graphicEl>
                                              <a:dgm id="{B407B745-DE8C-4012-8E80-617CE779F9A4}"/>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graphicEl>
                                              <a:dgm id="{B407B745-DE8C-4012-8E80-617CE779F9A4}"/>
                                            </p:graphic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graphicEl>
                                              <a:dgm id="{219644D5-398B-4DEB-855B-E43CC82E6A22}"/>
                                            </p:graphicEl>
                                          </p:spTgt>
                                        </p:tgtEl>
                                        <p:attrNameLst>
                                          <p:attrName>style.visibility</p:attrName>
                                        </p:attrNameLst>
                                      </p:cBhvr>
                                      <p:to>
                                        <p:strVal val="visible"/>
                                      </p:to>
                                    </p:set>
                                    <p:anim calcmode="lin" valueType="num">
                                      <p:cBhvr additive="base">
                                        <p:cTn id="15" dur="500" fill="hold"/>
                                        <p:tgtEl>
                                          <p:spTgt spid="6">
                                            <p:graphicEl>
                                              <a:dgm id="{219644D5-398B-4DEB-855B-E43CC82E6A22}"/>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graphicEl>
                                              <a:dgm id="{219644D5-398B-4DEB-855B-E43CC82E6A22}"/>
                                            </p:graphic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
                                            <p:graphicEl>
                                              <a:dgm id="{DC3CA030-B368-480B-BFBF-F09AEE1D2607}"/>
                                            </p:graphicEl>
                                          </p:spTgt>
                                        </p:tgtEl>
                                        <p:attrNameLst>
                                          <p:attrName>style.visibility</p:attrName>
                                        </p:attrNameLst>
                                      </p:cBhvr>
                                      <p:to>
                                        <p:strVal val="visible"/>
                                      </p:to>
                                    </p:set>
                                    <p:anim calcmode="lin" valueType="num">
                                      <p:cBhvr additive="base">
                                        <p:cTn id="21" dur="500" fill="hold"/>
                                        <p:tgtEl>
                                          <p:spTgt spid="6">
                                            <p:graphicEl>
                                              <a:dgm id="{DC3CA030-B368-480B-BFBF-F09AEE1D2607}"/>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graphicEl>
                                              <a:dgm id="{DC3CA030-B368-480B-BFBF-F09AEE1D2607}"/>
                                            </p:graphic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graphicEl>
                                              <a:dgm id="{CE3B5F22-0C1B-4C2C-B72D-7EF6BECCE9AA}"/>
                                            </p:graphicEl>
                                          </p:spTgt>
                                        </p:tgtEl>
                                        <p:attrNameLst>
                                          <p:attrName>style.visibility</p:attrName>
                                        </p:attrNameLst>
                                      </p:cBhvr>
                                      <p:to>
                                        <p:strVal val="visible"/>
                                      </p:to>
                                    </p:set>
                                    <p:anim calcmode="lin" valueType="num">
                                      <p:cBhvr additive="base">
                                        <p:cTn id="25" dur="500" fill="hold"/>
                                        <p:tgtEl>
                                          <p:spTgt spid="6">
                                            <p:graphicEl>
                                              <a:dgm id="{CE3B5F22-0C1B-4C2C-B72D-7EF6BECCE9AA}"/>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graphicEl>
                                              <a:dgm id="{CE3B5F22-0C1B-4C2C-B72D-7EF6BECCE9AA}"/>
                                            </p:graphic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6">
                                            <p:graphicEl>
                                              <a:dgm id="{F5AFD303-B73E-407C-8A1D-684CC97205A3}"/>
                                            </p:graphicEl>
                                          </p:spTgt>
                                        </p:tgtEl>
                                        <p:attrNameLst>
                                          <p:attrName>style.visibility</p:attrName>
                                        </p:attrNameLst>
                                      </p:cBhvr>
                                      <p:to>
                                        <p:strVal val="visible"/>
                                      </p:to>
                                    </p:set>
                                    <p:anim calcmode="lin" valueType="num">
                                      <p:cBhvr additive="base">
                                        <p:cTn id="29" dur="500" fill="hold"/>
                                        <p:tgtEl>
                                          <p:spTgt spid="6">
                                            <p:graphicEl>
                                              <a:dgm id="{F5AFD303-B73E-407C-8A1D-684CC97205A3}"/>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
                                            <p:graphicEl>
                                              <a:dgm id="{F5AFD303-B73E-407C-8A1D-684CC97205A3}"/>
                                            </p:graphic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
                                            <p:graphicEl>
                                              <a:dgm id="{87753A94-4F12-4AEE-ADC7-E1FF47365558}"/>
                                            </p:graphicEl>
                                          </p:spTgt>
                                        </p:tgtEl>
                                        <p:attrNameLst>
                                          <p:attrName>style.visibility</p:attrName>
                                        </p:attrNameLst>
                                      </p:cBhvr>
                                      <p:to>
                                        <p:strVal val="visible"/>
                                      </p:to>
                                    </p:set>
                                    <p:anim calcmode="lin" valueType="num">
                                      <p:cBhvr additive="base">
                                        <p:cTn id="35" dur="500" fill="hold"/>
                                        <p:tgtEl>
                                          <p:spTgt spid="6">
                                            <p:graphicEl>
                                              <a:dgm id="{87753A94-4F12-4AEE-ADC7-E1FF47365558}"/>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graphicEl>
                                              <a:dgm id="{87753A94-4F12-4AEE-ADC7-E1FF47365558}"/>
                                            </p:graphic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graphicEl>
                                              <a:dgm id="{29B14199-AE02-4294-9514-90EF2107C1B4}"/>
                                            </p:graphicEl>
                                          </p:spTgt>
                                        </p:tgtEl>
                                        <p:attrNameLst>
                                          <p:attrName>style.visibility</p:attrName>
                                        </p:attrNameLst>
                                      </p:cBhvr>
                                      <p:to>
                                        <p:strVal val="visible"/>
                                      </p:to>
                                    </p:set>
                                    <p:anim calcmode="lin" valueType="num">
                                      <p:cBhvr additive="base">
                                        <p:cTn id="39" dur="500" fill="hold"/>
                                        <p:tgtEl>
                                          <p:spTgt spid="6">
                                            <p:graphicEl>
                                              <a:dgm id="{29B14199-AE02-4294-9514-90EF2107C1B4}"/>
                                            </p:graphic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graphicEl>
                                              <a:dgm id="{29B14199-AE02-4294-9514-90EF2107C1B4}"/>
                                            </p:graphic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graphicEl>
                                              <a:dgm id="{B9C9098E-D252-4119-9EC8-FE31C321C96B}"/>
                                            </p:graphicEl>
                                          </p:spTgt>
                                        </p:tgtEl>
                                        <p:attrNameLst>
                                          <p:attrName>style.visibility</p:attrName>
                                        </p:attrNameLst>
                                      </p:cBhvr>
                                      <p:to>
                                        <p:strVal val="visible"/>
                                      </p:to>
                                    </p:set>
                                    <p:anim calcmode="lin" valueType="num">
                                      <p:cBhvr additive="base">
                                        <p:cTn id="43" dur="500" fill="hold"/>
                                        <p:tgtEl>
                                          <p:spTgt spid="6">
                                            <p:graphicEl>
                                              <a:dgm id="{B9C9098E-D252-4119-9EC8-FE31C321C96B}"/>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graphicEl>
                                              <a:dgm id="{B9C9098E-D252-4119-9EC8-FE31C321C96B}"/>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
                                            <p:graphicEl>
                                              <a:dgm id="{2D367BD3-46BA-4F5D-BB10-63B151B4265E}"/>
                                            </p:graphicEl>
                                          </p:spTgt>
                                        </p:tgtEl>
                                        <p:attrNameLst>
                                          <p:attrName>style.visibility</p:attrName>
                                        </p:attrNameLst>
                                      </p:cBhvr>
                                      <p:to>
                                        <p:strVal val="visible"/>
                                      </p:to>
                                    </p:set>
                                    <p:anim calcmode="lin" valueType="num">
                                      <p:cBhvr additive="base">
                                        <p:cTn id="49" dur="500" fill="hold"/>
                                        <p:tgtEl>
                                          <p:spTgt spid="6">
                                            <p:graphicEl>
                                              <a:dgm id="{2D367BD3-46BA-4F5D-BB10-63B151B4265E}"/>
                                            </p:graphic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
                                            <p:graphicEl>
                                              <a:dgm id="{2D367BD3-46BA-4F5D-BB10-63B151B4265E}"/>
                                            </p:graphic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6">
                                            <p:graphicEl>
                                              <a:dgm id="{36D6CB4A-B923-4565-B0F5-45076057D4B0}"/>
                                            </p:graphicEl>
                                          </p:spTgt>
                                        </p:tgtEl>
                                        <p:attrNameLst>
                                          <p:attrName>style.visibility</p:attrName>
                                        </p:attrNameLst>
                                      </p:cBhvr>
                                      <p:to>
                                        <p:strVal val="visible"/>
                                      </p:to>
                                    </p:set>
                                    <p:anim calcmode="lin" valueType="num">
                                      <p:cBhvr additive="base">
                                        <p:cTn id="53" dur="500" fill="hold"/>
                                        <p:tgtEl>
                                          <p:spTgt spid="6">
                                            <p:graphicEl>
                                              <a:dgm id="{36D6CB4A-B923-4565-B0F5-45076057D4B0}"/>
                                            </p:graphic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6">
                                            <p:graphicEl>
                                              <a:dgm id="{36D6CB4A-B923-4565-B0F5-45076057D4B0}"/>
                                            </p:graphic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6">
                                            <p:graphicEl>
                                              <a:dgm id="{620EDDBD-B5C0-48E5-9217-A0A110C70E57}"/>
                                            </p:graphicEl>
                                          </p:spTgt>
                                        </p:tgtEl>
                                        <p:attrNameLst>
                                          <p:attrName>style.visibility</p:attrName>
                                        </p:attrNameLst>
                                      </p:cBhvr>
                                      <p:to>
                                        <p:strVal val="visible"/>
                                      </p:to>
                                    </p:set>
                                    <p:anim calcmode="lin" valueType="num">
                                      <p:cBhvr additive="base">
                                        <p:cTn id="57" dur="500" fill="hold"/>
                                        <p:tgtEl>
                                          <p:spTgt spid="6">
                                            <p:graphicEl>
                                              <a:dgm id="{620EDDBD-B5C0-48E5-9217-A0A110C70E57}"/>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6">
                                            <p:graphicEl>
                                              <a:dgm id="{620EDDBD-B5C0-48E5-9217-A0A110C70E57}"/>
                                            </p:graphic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6">
                                            <p:graphicEl>
                                              <a:dgm id="{260464B6-21A6-480A-A6AF-FD3FFE9140A6}"/>
                                            </p:graphicEl>
                                          </p:spTgt>
                                        </p:tgtEl>
                                        <p:attrNameLst>
                                          <p:attrName>style.visibility</p:attrName>
                                        </p:attrNameLst>
                                      </p:cBhvr>
                                      <p:to>
                                        <p:strVal val="visible"/>
                                      </p:to>
                                    </p:set>
                                    <p:anim calcmode="lin" valueType="num">
                                      <p:cBhvr additive="base">
                                        <p:cTn id="63" dur="500" fill="hold"/>
                                        <p:tgtEl>
                                          <p:spTgt spid="6">
                                            <p:graphicEl>
                                              <a:dgm id="{260464B6-21A6-480A-A6AF-FD3FFE9140A6}"/>
                                            </p:graphic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6">
                                            <p:graphicEl>
                                              <a:dgm id="{260464B6-21A6-480A-A6AF-FD3FFE9140A6}"/>
                                            </p:graphicEl>
                                          </p:spTgt>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
                                            <p:graphicEl>
                                              <a:dgm id="{6B783A85-160F-494F-A89C-775502B5C6C5}"/>
                                            </p:graphicEl>
                                          </p:spTgt>
                                        </p:tgtEl>
                                        <p:attrNameLst>
                                          <p:attrName>style.visibility</p:attrName>
                                        </p:attrNameLst>
                                      </p:cBhvr>
                                      <p:to>
                                        <p:strVal val="visible"/>
                                      </p:to>
                                    </p:set>
                                    <p:anim calcmode="lin" valueType="num">
                                      <p:cBhvr additive="base">
                                        <p:cTn id="67" dur="500" fill="hold"/>
                                        <p:tgtEl>
                                          <p:spTgt spid="6">
                                            <p:graphicEl>
                                              <a:dgm id="{6B783A85-160F-494F-A89C-775502B5C6C5}"/>
                                            </p:graphic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6">
                                            <p:graphicEl>
                                              <a:dgm id="{6B783A85-160F-494F-A89C-775502B5C6C5}"/>
                                            </p:graphicEl>
                                          </p:spTgt>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6">
                                            <p:graphicEl>
                                              <a:dgm id="{AF0835E6-3753-43BD-9212-19E6641E233E}"/>
                                            </p:graphicEl>
                                          </p:spTgt>
                                        </p:tgtEl>
                                        <p:attrNameLst>
                                          <p:attrName>style.visibility</p:attrName>
                                        </p:attrNameLst>
                                      </p:cBhvr>
                                      <p:to>
                                        <p:strVal val="visible"/>
                                      </p:to>
                                    </p:set>
                                    <p:anim calcmode="lin" valueType="num">
                                      <p:cBhvr additive="base">
                                        <p:cTn id="71" dur="500" fill="hold"/>
                                        <p:tgtEl>
                                          <p:spTgt spid="6">
                                            <p:graphicEl>
                                              <a:dgm id="{AF0835E6-3753-43BD-9212-19E6641E233E}"/>
                                            </p:graphic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6">
                                            <p:graphicEl>
                                              <a:dgm id="{AF0835E6-3753-43BD-9212-19E6641E233E}"/>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70D90-1BA1-09CA-9489-482A8A9D297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5EC47DB-3B3D-38EB-5637-20469DB1A513}"/>
              </a:ext>
            </a:extLst>
          </p:cNvPr>
          <p:cNvSpPr>
            <a:spLocks noGrp="1"/>
          </p:cNvSpPr>
          <p:nvPr>
            <p:ph type="title"/>
          </p:nvPr>
        </p:nvSpPr>
        <p:spPr>
          <a:xfrm>
            <a:off x="720692" y="365760"/>
            <a:ext cx="9910950" cy="1325562"/>
          </a:xfrm>
        </p:spPr>
        <p:txBody>
          <a:bodyPr anchor="t">
            <a:normAutofit/>
          </a:bodyPr>
          <a:lstStyle/>
          <a:p>
            <a:r>
              <a:rPr lang="fr-CA" dirty="0"/>
              <a:t>Comment ?</a:t>
            </a:r>
          </a:p>
        </p:txBody>
      </p:sp>
      <p:graphicFrame>
        <p:nvGraphicFramePr>
          <p:cNvPr id="5" name="Diagramme 4">
            <a:extLst>
              <a:ext uri="{FF2B5EF4-FFF2-40B4-BE49-F238E27FC236}">
                <a16:creationId xmlns:a16="http://schemas.microsoft.com/office/drawing/2014/main" id="{4DBEFB45-1E11-359F-DE0B-9E50F38ACFE6}"/>
              </a:ext>
            </a:extLst>
          </p:cNvPr>
          <p:cNvGraphicFramePr/>
          <p:nvPr>
            <p:extLst>
              <p:ext uri="{D42A27DB-BD31-4B8C-83A1-F6EECF244321}">
                <p14:modId xmlns:p14="http://schemas.microsoft.com/office/powerpoint/2010/main" val="1738039"/>
              </p:ext>
            </p:extLst>
          </p:nvPr>
        </p:nvGraphicFramePr>
        <p:xfrm>
          <a:off x="384601" y="1351232"/>
          <a:ext cx="10583010" cy="4703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B78862D8-265D-787F-4A19-6F40949D10D8}"/>
              </a:ext>
            </a:extLst>
          </p:cNvPr>
          <p:cNvSpPr/>
          <p:nvPr/>
        </p:nvSpPr>
        <p:spPr>
          <a:xfrm>
            <a:off x="88490" y="4788309"/>
            <a:ext cx="11061291" cy="1877961"/>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Rectangle 5">
            <a:extLst>
              <a:ext uri="{FF2B5EF4-FFF2-40B4-BE49-F238E27FC236}">
                <a16:creationId xmlns:a16="http://schemas.microsoft.com/office/drawing/2014/main" id="{6123ED0C-4400-557F-7869-070DFF2045DE}"/>
              </a:ext>
            </a:extLst>
          </p:cNvPr>
          <p:cNvSpPr/>
          <p:nvPr/>
        </p:nvSpPr>
        <p:spPr>
          <a:xfrm>
            <a:off x="88489" y="1243780"/>
            <a:ext cx="11061291" cy="2453149"/>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90029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4F889-C809-2CD0-E2D1-900F5CF24874}"/>
            </a:ext>
          </a:extLst>
        </p:cNvPr>
        <p:cNvGrpSpPr/>
        <p:nvPr/>
      </p:nvGrpSpPr>
      <p:grpSpPr>
        <a:xfrm>
          <a:off x="0" y="0"/>
          <a:ext cx="0" cy="0"/>
          <a:chOff x="0" y="0"/>
          <a:chExt cx="0" cy="0"/>
        </a:xfrm>
      </p:grpSpPr>
      <p:graphicFrame>
        <p:nvGraphicFramePr>
          <p:cNvPr id="6" name="Diagramme 5">
            <a:extLst>
              <a:ext uri="{FF2B5EF4-FFF2-40B4-BE49-F238E27FC236}">
                <a16:creationId xmlns:a16="http://schemas.microsoft.com/office/drawing/2014/main" id="{E2F5D2C8-511D-6777-B07B-FCABE81F610E}"/>
              </a:ext>
            </a:extLst>
          </p:cNvPr>
          <p:cNvGraphicFramePr/>
          <p:nvPr>
            <p:extLst>
              <p:ext uri="{D42A27DB-BD31-4B8C-83A1-F6EECF244321}">
                <p14:modId xmlns:p14="http://schemas.microsoft.com/office/powerpoint/2010/main" val="142223682"/>
              </p:ext>
            </p:extLst>
          </p:nvPr>
        </p:nvGraphicFramePr>
        <p:xfrm>
          <a:off x="635431" y="1691322"/>
          <a:ext cx="9996211" cy="4800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re 1">
            <a:extLst>
              <a:ext uri="{FF2B5EF4-FFF2-40B4-BE49-F238E27FC236}">
                <a16:creationId xmlns:a16="http://schemas.microsoft.com/office/drawing/2014/main" id="{F5F4111A-6439-0A36-3529-C09A1B55D852}"/>
              </a:ext>
            </a:extLst>
          </p:cNvPr>
          <p:cNvSpPr>
            <a:spLocks noGrp="1"/>
          </p:cNvSpPr>
          <p:nvPr>
            <p:ph type="title"/>
          </p:nvPr>
        </p:nvSpPr>
        <p:spPr>
          <a:xfrm>
            <a:off x="720692" y="578411"/>
            <a:ext cx="9910950" cy="1016473"/>
          </a:xfrm>
        </p:spPr>
        <p:txBody>
          <a:bodyPr/>
          <a:lstStyle/>
          <a:p>
            <a:r>
              <a:rPr lang="fr-CA" dirty="0"/>
              <a:t>Être au service de l’expérience loisir</a:t>
            </a:r>
          </a:p>
        </p:txBody>
      </p:sp>
      <p:sp>
        <p:nvSpPr>
          <p:cNvPr id="3" name="ZoneTexte 2">
            <a:extLst>
              <a:ext uri="{FF2B5EF4-FFF2-40B4-BE49-F238E27FC236}">
                <a16:creationId xmlns:a16="http://schemas.microsoft.com/office/drawing/2014/main" id="{3DA2BC4D-6193-D159-FCE0-2CCF594AB8F9}"/>
              </a:ext>
            </a:extLst>
          </p:cNvPr>
          <p:cNvSpPr txBox="1"/>
          <p:nvPr/>
        </p:nvSpPr>
        <p:spPr>
          <a:xfrm>
            <a:off x="4032063" y="118605"/>
            <a:ext cx="6102350" cy="584775"/>
          </a:xfrm>
          <a:prstGeom prst="rect">
            <a:avLst/>
          </a:prstGeom>
          <a:solidFill>
            <a:srgbClr val="FF0000"/>
          </a:solidFill>
        </p:spPr>
        <p:txBody>
          <a:bodyPr wrap="square">
            <a:spAutoFit/>
          </a:bodyPr>
          <a:lstStyle/>
          <a:p>
            <a:pPr algn="ctr"/>
            <a:r>
              <a:rPr lang="fr-CA" sz="3200" b="1" dirty="0">
                <a:solidFill>
                  <a:srgbClr val="FFFF00"/>
                </a:solidFill>
              </a:rPr>
              <a:t>De la convergence</a:t>
            </a:r>
          </a:p>
        </p:txBody>
      </p:sp>
    </p:spTree>
    <p:extLst>
      <p:ext uri="{BB962C8B-B14F-4D97-AF65-F5344CB8AC3E}">
        <p14:creationId xmlns:p14="http://schemas.microsoft.com/office/powerpoint/2010/main" val="387618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graphicEl>
                                              <a:dgm id="{B407B745-DE8C-4012-8E80-617CE779F9A4}"/>
                                            </p:graphicEl>
                                          </p:spTgt>
                                        </p:tgtEl>
                                        <p:attrNameLst>
                                          <p:attrName>style.visibility</p:attrName>
                                        </p:attrNameLst>
                                      </p:cBhvr>
                                      <p:to>
                                        <p:strVal val="visible"/>
                                      </p:to>
                                    </p:set>
                                    <p:anim calcmode="lin" valueType="num">
                                      <p:cBhvr additive="base">
                                        <p:cTn id="7" dur="500" fill="hold"/>
                                        <p:tgtEl>
                                          <p:spTgt spid="6">
                                            <p:graphicEl>
                                              <a:dgm id="{B407B745-DE8C-4012-8E80-617CE779F9A4}"/>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B407B745-DE8C-4012-8E80-617CE779F9A4}"/>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graphicEl>
                                              <a:dgm id="{31BA5FB5-3DEF-4691-83F0-3D1735A62144}"/>
                                            </p:graphicEl>
                                          </p:spTgt>
                                        </p:tgtEl>
                                        <p:attrNameLst>
                                          <p:attrName>style.visibility</p:attrName>
                                        </p:attrNameLst>
                                      </p:cBhvr>
                                      <p:to>
                                        <p:strVal val="visible"/>
                                      </p:to>
                                    </p:set>
                                    <p:anim calcmode="lin" valueType="num">
                                      <p:cBhvr additive="base">
                                        <p:cTn id="11" dur="500" fill="hold"/>
                                        <p:tgtEl>
                                          <p:spTgt spid="6">
                                            <p:graphicEl>
                                              <a:dgm id="{31BA5FB5-3DEF-4691-83F0-3D1735A62144}"/>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graphicEl>
                                              <a:dgm id="{31BA5FB5-3DEF-4691-83F0-3D1735A62144}"/>
                                            </p:graphic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graphicEl>
                                              <a:dgm id="{219644D5-398B-4DEB-855B-E43CC82E6A22}"/>
                                            </p:graphicEl>
                                          </p:spTgt>
                                        </p:tgtEl>
                                        <p:attrNameLst>
                                          <p:attrName>style.visibility</p:attrName>
                                        </p:attrNameLst>
                                      </p:cBhvr>
                                      <p:to>
                                        <p:strVal val="visible"/>
                                      </p:to>
                                    </p:set>
                                    <p:anim calcmode="lin" valueType="num">
                                      <p:cBhvr additive="base">
                                        <p:cTn id="15" dur="500" fill="hold"/>
                                        <p:tgtEl>
                                          <p:spTgt spid="6">
                                            <p:graphicEl>
                                              <a:dgm id="{219644D5-398B-4DEB-855B-E43CC82E6A22}"/>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graphicEl>
                                              <a:dgm id="{219644D5-398B-4DEB-855B-E43CC82E6A22}"/>
                                            </p:graphic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
                                            <p:graphicEl>
                                              <a:dgm id="{DC3CA030-B368-480B-BFBF-F09AEE1D2607}"/>
                                            </p:graphicEl>
                                          </p:spTgt>
                                        </p:tgtEl>
                                        <p:attrNameLst>
                                          <p:attrName>style.visibility</p:attrName>
                                        </p:attrNameLst>
                                      </p:cBhvr>
                                      <p:to>
                                        <p:strVal val="visible"/>
                                      </p:to>
                                    </p:set>
                                    <p:anim calcmode="lin" valueType="num">
                                      <p:cBhvr additive="base">
                                        <p:cTn id="21" dur="500" fill="hold"/>
                                        <p:tgtEl>
                                          <p:spTgt spid="6">
                                            <p:graphicEl>
                                              <a:dgm id="{DC3CA030-B368-480B-BFBF-F09AEE1D2607}"/>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graphicEl>
                                              <a:dgm id="{DC3CA030-B368-480B-BFBF-F09AEE1D2607}"/>
                                            </p:graphic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graphicEl>
                                              <a:dgm id="{CE3B5F22-0C1B-4C2C-B72D-7EF6BECCE9AA}"/>
                                            </p:graphicEl>
                                          </p:spTgt>
                                        </p:tgtEl>
                                        <p:attrNameLst>
                                          <p:attrName>style.visibility</p:attrName>
                                        </p:attrNameLst>
                                      </p:cBhvr>
                                      <p:to>
                                        <p:strVal val="visible"/>
                                      </p:to>
                                    </p:set>
                                    <p:anim calcmode="lin" valueType="num">
                                      <p:cBhvr additive="base">
                                        <p:cTn id="25" dur="500" fill="hold"/>
                                        <p:tgtEl>
                                          <p:spTgt spid="6">
                                            <p:graphicEl>
                                              <a:dgm id="{CE3B5F22-0C1B-4C2C-B72D-7EF6BECCE9AA}"/>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graphicEl>
                                              <a:dgm id="{CE3B5F22-0C1B-4C2C-B72D-7EF6BECCE9AA}"/>
                                            </p:graphic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6">
                                            <p:graphicEl>
                                              <a:dgm id="{F5AFD303-B73E-407C-8A1D-684CC97205A3}"/>
                                            </p:graphicEl>
                                          </p:spTgt>
                                        </p:tgtEl>
                                        <p:attrNameLst>
                                          <p:attrName>style.visibility</p:attrName>
                                        </p:attrNameLst>
                                      </p:cBhvr>
                                      <p:to>
                                        <p:strVal val="visible"/>
                                      </p:to>
                                    </p:set>
                                    <p:anim calcmode="lin" valueType="num">
                                      <p:cBhvr additive="base">
                                        <p:cTn id="29" dur="500" fill="hold"/>
                                        <p:tgtEl>
                                          <p:spTgt spid="6">
                                            <p:graphicEl>
                                              <a:dgm id="{F5AFD303-B73E-407C-8A1D-684CC97205A3}"/>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
                                            <p:graphicEl>
                                              <a:dgm id="{F5AFD303-B73E-407C-8A1D-684CC97205A3}"/>
                                            </p:graphic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
                                            <p:graphicEl>
                                              <a:dgm id="{8422C254-2BBD-4B7A-A817-F3F46203C4D0}"/>
                                            </p:graphicEl>
                                          </p:spTgt>
                                        </p:tgtEl>
                                        <p:attrNameLst>
                                          <p:attrName>style.visibility</p:attrName>
                                        </p:attrNameLst>
                                      </p:cBhvr>
                                      <p:to>
                                        <p:strVal val="visible"/>
                                      </p:to>
                                    </p:set>
                                    <p:anim calcmode="lin" valueType="num">
                                      <p:cBhvr additive="base">
                                        <p:cTn id="35" dur="500" fill="hold"/>
                                        <p:tgtEl>
                                          <p:spTgt spid="6">
                                            <p:graphicEl>
                                              <a:dgm id="{8422C254-2BBD-4B7A-A817-F3F46203C4D0}"/>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graphicEl>
                                              <a:dgm id="{8422C254-2BBD-4B7A-A817-F3F46203C4D0}"/>
                                            </p:graphic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graphicEl>
                                              <a:dgm id="{1CDEF030-ADE2-46E3-BFED-9F36FEA74C59}"/>
                                            </p:graphicEl>
                                          </p:spTgt>
                                        </p:tgtEl>
                                        <p:attrNameLst>
                                          <p:attrName>style.visibility</p:attrName>
                                        </p:attrNameLst>
                                      </p:cBhvr>
                                      <p:to>
                                        <p:strVal val="visible"/>
                                      </p:to>
                                    </p:set>
                                    <p:anim calcmode="lin" valueType="num">
                                      <p:cBhvr additive="base">
                                        <p:cTn id="39" dur="500" fill="hold"/>
                                        <p:tgtEl>
                                          <p:spTgt spid="6">
                                            <p:graphicEl>
                                              <a:dgm id="{1CDEF030-ADE2-46E3-BFED-9F36FEA74C59}"/>
                                            </p:graphic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graphicEl>
                                              <a:dgm id="{1CDEF030-ADE2-46E3-BFED-9F36FEA74C59}"/>
                                            </p:graphic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graphicEl>
                                              <a:dgm id="{9B170331-A3A0-44D7-AA68-EDC8273863BD}"/>
                                            </p:graphicEl>
                                          </p:spTgt>
                                        </p:tgtEl>
                                        <p:attrNameLst>
                                          <p:attrName>style.visibility</p:attrName>
                                        </p:attrNameLst>
                                      </p:cBhvr>
                                      <p:to>
                                        <p:strVal val="visible"/>
                                      </p:to>
                                    </p:set>
                                    <p:anim calcmode="lin" valueType="num">
                                      <p:cBhvr additive="base">
                                        <p:cTn id="43" dur="500" fill="hold"/>
                                        <p:tgtEl>
                                          <p:spTgt spid="6">
                                            <p:graphicEl>
                                              <a:dgm id="{9B170331-A3A0-44D7-AA68-EDC8273863BD}"/>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graphicEl>
                                              <a:dgm id="{9B170331-A3A0-44D7-AA68-EDC8273863BD}"/>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
                                            <p:graphicEl>
                                              <a:dgm id="{87753A94-4F12-4AEE-ADC7-E1FF47365558}"/>
                                            </p:graphicEl>
                                          </p:spTgt>
                                        </p:tgtEl>
                                        <p:attrNameLst>
                                          <p:attrName>style.visibility</p:attrName>
                                        </p:attrNameLst>
                                      </p:cBhvr>
                                      <p:to>
                                        <p:strVal val="visible"/>
                                      </p:to>
                                    </p:set>
                                    <p:anim calcmode="lin" valueType="num">
                                      <p:cBhvr additive="base">
                                        <p:cTn id="49" dur="500" fill="hold"/>
                                        <p:tgtEl>
                                          <p:spTgt spid="6">
                                            <p:graphicEl>
                                              <a:dgm id="{87753A94-4F12-4AEE-ADC7-E1FF47365558}"/>
                                            </p:graphic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
                                            <p:graphicEl>
                                              <a:dgm id="{87753A94-4F12-4AEE-ADC7-E1FF47365558}"/>
                                            </p:graphic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6">
                                            <p:graphicEl>
                                              <a:dgm id="{29B14199-AE02-4294-9514-90EF2107C1B4}"/>
                                            </p:graphicEl>
                                          </p:spTgt>
                                        </p:tgtEl>
                                        <p:attrNameLst>
                                          <p:attrName>style.visibility</p:attrName>
                                        </p:attrNameLst>
                                      </p:cBhvr>
                                      <p:to>
                                        <p:strVal val="visible"/>
                                      </p:to>
                                    </p:set>
                                    <p:anim calcmode="lin" valueType="num">
                                      <p:cBhvr additive="base">
                                        <p:cTn id="53" dur="500" fill="hold"/>
                                        <p:tgtEl>
                                          <p:spTgt spid="6">
                                            <p:graphicEl>
                                              <a:dgm id="{29B14199-AE02-4294-9514-90EF2107C1B4}"/>
                                            </p:graphic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6">
                                            <p:graphicEl>
                                              <a:dgm id="{29B14199-AE02-4294-9514-90EF2107C1B4}"/>
                                            </p:graphic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6">
                                            <p:graphicEl>
                                              <a:dgm id="{B9C9098E-D252-4119-9EC8-FE31C321C96B}"/>
                                            </p:graphicEl>
                                          </p:spTgt>
                                        </p:tgtEl>
                                        <p:attrNameLst>
                                          <p:attrName>style.visibility</p:attrName>
                                        </p:attrNameLst>
                                      </p:cBhvr>
                                      <p:to>
                                        <p:strVal val="visible"/>
                                      </p:to>
                                    </p:set>
                                    <p:anim calcmode="lin" valueType="num">
                                      <p:cBhvr additive="base">
                                        <p:cTn id="57" dur="500" fill="hold"/>
                                        <p:tgtEl>
                                          <p:spTgt spid="6">
                                            <p:graphicEl>
                                              <a:dgm id="{B9C9098E-D252-4119-9EC8-FE31C321C96B}"/>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6">
                                            <p:graphicEl>
                                              <a:dgm id="{B9C9098E-D252-4119-9EC8-FE31C321C96B}"/>
                                            </p:graphic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6">
                                            <p:graphicEl>
                                              <a:dgm id="{36D6CB4A-B923-4565-B0F5-45076057D4B0}"/>
                                            </p:graphicEl>
                                          </p:spTgt>
                                        </p:tgtEl>
                                        <p:attrNameLst>
                                          <p:attrName>style.visibility</p:attrName>
                                        </p:attrNameLst>
                                      </p:cBhvr>
                                      <p:to>
                                        <p:strVal val="visible"/>
                                      </p:to>
                                    </p:set>
                                    <p:anim calcmode="lin" valueType="num">
                                      <p:cBhvr additive="base">
                                        <p:cTn id="63" dur="500" fill="hold"/>
                                        <p:tgtEl>
                                          <p:spTgt spid="6">
                                            <p:graphicEl>
                                              <a:dgm id="{36D6CB4A-B923-4565-B0F5-45076057D4B0}"/>
                                            </p:graphic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6">
                                            <p:graphicEl>
                                              <a:dgm id="{36D6CB4A-B923-4565-B0F5-45076057D4B0}"/>
                                            </p:graphicEl>
                                          </p:spTgt>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
                                            <p:graphicEl>
                                              <a:dgm id="{2D367BD3-46BA-4F5D-BB10-63B151B4265E}"/>
                                            </p:graphicEl>
                                          </p:spTgt>
                                        </p:tgtEl>
                                        <p:attrNameLst>
                                          <p:attrName>style.visibility</p:attrName>
                                        </p:attrNameLst>
                                      </p:cBhvr>
                                      <p:to>
                                        <p:strVal val="visible"/>
                                      </p:to>
                                    </p:set>
                                    <p:anim calcmode="lin" valueType="num">
                                      <p:cBhvr additive="base">
                                        <p:cTn id="67" dur="500" fill="hold"/>
                                        <p:tgtEl>
                                          <p:spTgt spid="6">
                                            <p:graphicEl>
                                              <a:dgm id="{2D367BD3-46BA-4F5D-BB10-63B151B4265E}"/>
                                            </p:graphic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6">
                                            <p:graphicEl>
                                              <a:dgm id="{2D367BD3-46BA-4F5D-BB10-63B151B4265E}"/>
                                            </p:graphicEl>
                                          </p:spTgt>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6">
                                            <p:graphicEl>
                                              <a:dgm id="{620EDDBD-B5C0-48E5-9217-A0A110C70E57}"/>
                                            </p:graphicEl>
                                          </p:spTgt>
                                        </p:tgtEl>
                                        <p:attrNameLst>
                                          <p:attrName>style.visibility</p:attrName>
                                        </p:attrNameLst>
                                      </p:cBhvr>
                                      <p:to>
                                        <p:strVal val="visible"/>
                                      </p:to>
                                    </p:set>
                                    <p:anim calcmode="lin" valueType="num">
                                      <p:cBhvr additive="base">
                                        <p:cTn id="71" dur="500" fill="hold"/>
                                        <p:tgtEl>
                                          <p:spTgt spid="6">
                                            <p:graphicEl>
                                              <a:dgm id="{620EDDBD-B5C0-48E5-9217-A0A110C70E57}"/>
                                            </p:graphic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6">
                                            <p:graphicEl>
                                              <a:dgm id="{620EDDBD-B5C0-48E5-9217-A0A110C70E57}"/>
                                            </p:graphic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6">
                                            <p:graphicEl>
                                              <a:dgm id="{260464B6-21A6-480A-A6AF-FD3FFE9140A6}"/>
                                            </p:graphicEl>
                                          </p:spTgt>
                                        </p:tgtEl>
                                        <p:attrNameLst>
                                          <p:attrName>style.visibility</p:attrName>
                                        </p:attrNameLst>
                                      </p:cBhvr>
                                      <p:to>
                                        <p:strVal val="visible"/>
                                      </p:to>
                                    </p:set>
                                    <p:anim calcmode="lin" valueType="num">
                                      <p:cBhvr additive="base">
                                        <p:cTn id="77" dur="500" fill="hold"/>
                                        <p:tgtEl>
                                          <p:spTgt spid="6">
                                            <p:graphicEl>
                                              <a:dgm id="{260464B6-21A6-480A-A6AF-FD3FFE9140A6}"/>
                                            </p:graphic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6">
                                            <p:graphicEl>
                                              <a:dgm id="{260464B6-21A6-480A-A6AF-FD3FFE9140A6}"/>
                                            </p:graphicEl>
                                          </p:spTgt>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6">
                                            <p:graphicEl>
                                              <a:dgm id="{6B783A85-160F-494F-A89C-775502B5C6C5}"/>
                                            </p:graphicEl>
                                          </p:spTgt>
                                        </p:tgtEl>
                                        <p:attrNameLst>
                                          <p:attrName>style.visibility</p:attrName>
                                        </p:attrNameLst>
                                      </p:cBhvr>
                                      <p:to>
                                        <p:strVal val="visible"/>
                                      </p:to>
                                    </p:set>
                                    <p:anim calcmode="lin" valueType="num">
                                      <p:cBhvr additive="base">
                                        <p:cTn id="81" dur="500" fill="hold"/>
                                        <p:tgtEl>
                                          <p:spTgt spid="6">
                                            <p:graphicEl>
                                              <a:dgm id="{6B783A85-160F-494F-A89C-775502B5C6C5}"/>
                                            </p:graphic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6">
                                            <p:graphicEl>
                                              <a:dgm id="{6B783A85-160F-494F-A89C-775502B5C6C5}"/>
                                            </p:graphicEl>
                                          </p:spTgt>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6">
                                            <p:graphicEl>
                                              <a:dgm id="{AF0835E6-3753-43BD-9212-19E6641E233E}"/>
                                            </p:graphicEl>
                                          </p:spTgt>
                                        </p:tgtEl>
                                        <p:attrNameLst>
                                          <p:attrName>style.visibility</p:attrName>
                                        </p:attrNameLst>
                                      </p:cBhvr>
                                      <p:to>
                                        <p:strVal val="visible"/>
                                      </p:to>
                                    </p:set>
                                    <p:anim calcmode="lin" valueType="num">
                                      <p:cBhvr additive="base">
                                        <p:cTn id="85" dur="500" fill="hold"/>
                                        <p:tgtEl>
                                          <p:spTgt spid="6">
                                            <p:graphicEl>
                                              <a:dgm id="{AF0835E6-3753-43BD-9212-19E6641E233E}"/>
                                            </p:graphic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6">
                                            <p:graphicEl>
                                              <a:dgm id="{AF0835E6-3753-43BD-9212-19E6641E233E}"/>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939A1-6366-81B2-0318-AAD9887AC2D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5F4CA26-0F21-A6D0-12A6-B68E02B70D64}"/>
              </a:ext>
            </a:extLst>
          </p:cNvPr>
          <p:cNvSpPr>
            <a:spLocks noGrp="1"/>
          </p:cNvSpPr>
          <p:nvPr>
            <p:ph type="title"/>
          </p:nvPr>
        </p:nvSpPr>
        <p:spPr>
          <a:xfrm>
            <a:off x="720692" y="365760"/>
            <a:ext cx="9910950" cy="1325562"/>
          </a:xfrm>
        </p:spPr>
        <p:txBody>
          <a:bodyPr anchor="t">
            <a:normAutofit/>
          </a:bodyPr>
          <a:lstStyle/>
          <a:p>
            <a:r>
              <a:rPr lang="fr-CA" dirty="0"/>
              <a:t>Défis ?</a:t>
            </a:r>
          </a:p>
        </p:txBody>
      </p:sp>
      <p:graphicFrame>
        <p:nvGraphicFramePr>
          <p:cNvPr id="5" name="Diagramme 4">
            <a:extLst>
              <a:ext uri="{FF2B5EF4-FFF2-40B4-BE49-F238E27FC236}">
                <a16:creationId xmlns:a16="http://schemas.microsoft.com/office/drawing/2014/main" id="{546686A1-0879-6940-668D-84D29223298A}"/>
              </a:ext>
            </a:extLst>
          </p:cNvPr>
          <p:cNvGraphicFramePr/>
          <p:nvPr>
            <p:extLst>
              <p:ext uri="{D42A27DB-BD31-4B8C-83A1-F6EECF244321}">
                <p14:modId xmlns:p14="http://schemas.microsoft.com/office/powerpoint/2010/main" val="2111285424"/>
              </p:ext>
            </p:extLst>
          </p:nvPr>
        </p:nvGraphicFramePr>
        <p:xfrm>
          <a:off x="384601" y="1351232"/>
          <a:ext cx="10583010" cy="4703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4DF0F630-AE8E-F838-F60D-862393459933}"/>
              </a:ext>
            </a:extLst>
          </p:cNvPr>
          <p:cNvSpPr/>
          <p:nvPr/>
        </p:nvSpPr>
        <p:spPr>
          <a:xfrm>
            <a:off x="0" y="1111045"/>
            <a:ext cx="11061291" cy="3667432"/>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319964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a:extLst>
              <a:ext uri="{FF2B5EF4-FFF2-40B4-BE49-F238E27FC236}">
                <a16:creationId xmlns:a16="http://schemas.microsoft.com/office/drawing/2014/main" id="{CAA73DDD-C362-AE2A-02DA-EC4C98DD14E1}"/>
              </a:ext>
            </a:extLst>
          </p:cNvPr>
          <p:cNvGraphicFramePr/>
          <p:nvPr>
            <p:extLst>
              <p:ext uri="{D42A27DB-BD31-4B8C-83A1-F6EECF244321}">
                <p14:modId xmlns:p14="http://schemas.microsoft.com/office/powerpoint/2010/main" val="1551589394"/>
              </p:ext>
            </p:extLst>
          </p:nvPr>
        </p:nvGraphicFramePr>
        <p:xfrm>
          <a:off x="635431" y="1691322"/>
          <a:ext cx="9996211" cy="4800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re 1">
            <a:extLst>
              <a:ext uri="{FF2B5EF4-FFF2-40B4-BE49-F238E27FC236}">
                <a16:creationId xmlns:a16="http://schemas.microsoft.com/office/drawing/2014/main" id="{069E9A11-3BD8-8A75-2225-79BDB65C26EB}"/>
              </a:ext>
            </a:extLst>
          </p:cNvPr>
          <p:cNvSpPr>
            <a:spLocks noGrp="1"/>
          </p:cNvSpPr>
          <p:nvPr>
            <p:ph type="title"/>
          </p:nvPr>
        </p:nvSpPr>
        <p:spPr/>
        <p:txBody>
          <a:bodyPr/>
          <a:lstStyle/>
          <a:p>
            <a:r>
              <a:rPr lang="fr-CA" dirty="0"/>
              <a:t>Défis et virages</a:t>
            </a:r>
          </a:p>
        </p:txBody>
      </p:sp>
    </p:spTree>
    <p:extLst>
      <p:ext uri="{BB962C8B-B14F-4D97-AF65-F5344CB8AC3E}">
        <p14:creationId xmlns:p14="http://schemas.microsoft.com/office/powerpoint/2010/main" val="140781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graphicEl>
                                              <a:dgm id="{B407B745-DE8C-4012-8E80-617CE779F9A4}"/>
                                            </p:graphicEl>
                                          </p:spTgt>
                                        </p:tgtEl>
                                        <p:attrNameLst>
                                          <p:attrName>style.visibility</p:attrName>
                                        </p:attrNameLst>
                                      </p:cBhvr>
                                      <p:to>
                                        <p:strVal val="visible"/>
                                      </p:to>
                                    </p:set>
                                    <p:anim calcmode="lin" valueType="num">
                                      <p:cBhvr additive="base">
                                        <p:cTn id="7" dur="500" fill="hold"/>
                                        <p:tgtEl>
                                          <p:spTgt spid="6">
                                            <p:graphicEl>
                                              <a:dgm id="{B407B745-DE8C-4012-8E80-617CE779F9A4}"/>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B407B745-DE8C-4012-8E80-617CE779F9A4}"/>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graphicEl>
                                              <a:dgm id="{31BA5FB5-3DEF-4691-83F0-3D1735A62144}"/>
                                            </p:graphicEl>
                                          </p:spTgt>
                                        </p:tgtEl>
                                        <p:attrNameLst>
                                          <p:attrName>style.visibility</p:attrName>
                                        </p:attrNameLst>
                                      </p:cBhvr>
                                      <p:to>
                                        <p:strVal val="visible"/>
                                      </p:to>
                                    </p:set>
                                    <p:anim calcmode="lin" valueType="num">
                                      <p:cBhvr additive="base">
                                        <p:cTn id="11" dur="500" fill="hold"/>
                                        <p:tgtEl>
                                          <p:spTgt spid="6">
                                            <p:graphicEl>
                                              <a:dgm id="{31BA5FB5-3DEF-4691-83F0-3D1735A62144}"/>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graphicEl>
                                              <a:dgm id="{31BA5FB5-3DEF-4691-83F0-3D1735A62144}"/>
                                            </p:graphic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graphicEl>
                                              <a:dgm id="{219644D5-398B-4DEB-855B-E43CC82E6A22}"/>
                                            </p:graphicEl>
                                          </p:spTgt>
                                        </p:tgtEl>
                                        <p:attrNameLst>
                                          <p:attrName>style.visibility</p:attrName>
                                        </p:attrNameLst>
                                      </p:cBhvr>
                                      <p:to>
                                        <p:strVal val="visible"/>
                                      </p:to>
                                    </p:set>
                                    <p:anim calcmode="lin" valueType="num">
                                      <p:cBhvr additive="base">
                                        <p:cTn id="15" dur="500" fill="hold"/>
                                        <p:tgtEl>
                                          <p:spTgt spid="6">
                                            <p:graphicEl>
                                              <a:dgm id="{219644D5-398B-4DEB-855B-E43CC82E6A22}"/>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graphicEl>
                                              <a:dgm id="{219644D5-398B-4DEB-855B-E43CC82E6A22}"/>
                                            </p:graphic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
                                            <p:graphicEl>
                                              <a:dgm id="{8422C254-2BBD-4B7A-A817-F3F46203C4D0}"/>
                                            </p:graphicEl>
                                          </p:spTgt>
                                        </p:tgtEl>
                                        <p:attrNameLst>
                                          <p:attrName>style.visibility</p:attrName>
                                        </p:attrNameLst>
                                      </p:cBhvr>
                                      <p:to>
                                        <p:strVal val="visible"/>
                                      </p:to>
                                    </p:set>
                                    <p:anim calcmode="lin" valueType="num">
                                      <p:cBhvr additive="base">
                                        <p:cTn id="21" dur="500" fill="hold"/>
                                        <p:tgtEl>
                                          <p:spTgt spid="6">
                                            <p:graphicEl>
                                              <a:dgm id="{8422C254-2BBD-4B7A-A817-F3F46203C4D0}"/>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graphicEl>
                                              <a:dgm id="{8422C254-2BBD-4B7A-A817-F3F46203C4D0}"/>
                                            </p:graphic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graphicEl>
                                              <a:dgm id="{1CDEF030-ADE2-46E3-BFED-9F36FEA74C59}"/>
                                            </p:graphicEl>
                                          </p:spTgt>
                                        </p:tgtEl>
                                        <p:attrNameLst>
                                          <p:attrName>style.visibility</p:attrName>
                                        </p:attrNameLst>
                                      </p:cBhvr>
                                      <p:to>
                                        <p:strVal val="visible"/>
                                      </p:to>
                                    </p:set>
                                    <p:anim calcmode="lin" valueType="num">
                                      <p:cBhvr additive="base">
                                        <p:cTn id="25" dur="500" fill="hold"/>
                                        <p:tgtEl>
                                          <p:spTgt spid="6">
                                            <p:graphicEl>
                                              <a:dgm id="{1CDEF030-ADE2-46E3-BFED-9F36FEA74C59}"/>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graphicEl>
                                              <a:dgm id="{1CDEF030-ADE2-46E3-BFED-9F36FEA74C59}"/>
                                            </p:graphic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6">
                                            <p:graphicEl>
                                              <a:dgm id="{9B170331-A3A0-44D7-AA68-EDC8273863BD}"/>
                                            </p:graphicEl>
                                          </p:spTgt>
                                        </p:tgtEl>
                                        <p:attrNameLst>
                                          <p:attrName>style.visibility</p:attrName>
                                        </p:attrNameLst>
                                      </p:cBhvr>
                                      <p:to>
                                        <p:strVal val="visible"/>
                                      </p:to>
                                    </p:set>
                                    <p:anim calcmode="lin" valueType="num">
                                      <p:cBhvr additive="base">
                                        <p:cTn id="29" dur="500" fill="hold"/>
                                        <p:tgtEl>
                                          <p:spTgt spid="6">
                                            <p:graphicEl>
                                              <a:dgm id="{9B170331-A3A0-44D7-AA68-EDC8273863BD}"/>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
                                            <p:graphicEl>
                                              <a:dgm id="{9B170331-A3A0-44D7-AA68-EDC8273863BD}"/>
                                            </p:graphic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
                                            <p:graphicEl>
                                              <a:dgm id="{87753A94-4F12-4AEE-ADC7-E1FF47365558}"/>
                                            </p:graphicEl>
                                          </p:spTgt>
                                        </p:tgtEl>
                                        <p:attrNameLst>
                                          <p:attrName>style.visibility</p:attrName>
                                        </p:attrNameLst>
                                      </p:cBhvr>
                                      <p:to>
                                        <p:strVal val="visible"/>
                                      </p:to>
                                    </p:set>
                                    <p:anim calcmode="lin" valueType="num">
                                      <p:cBhvr additive="base">
                                        <p:cTn id="35" dur="500" fill="hold"/>
                                        <p:tgtEl>
                                          <p:spTgt spid="6">
                                            <p:graphicEl>
                                              <a:dgm id="{87753A94-4F12-4AEE-ADC7-E1FF47365558}"/>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graphicEl>
                                              <a:dgm id="{87753A94-4F12-4AEE-ADC7-E1FF47365558}"/>
                                            </p:graphic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graphicEl>
                                              <a:dgm id="{29B14199-AE02-4294-9514-90EF2107C1B4}"/>
                                            </p:graphicEl>
                                          </p:spTgt>
                                        </p:tgtEl>
                                        <p:attrNameLst>
                                          <p:attrName>style.visibility</p:attrName>
                                        </p:attrNameLst>
                                      </p:cBhvr>
                                      <p:to>
                                        <p:strVal val="visible"/>
                                      </p:to>
                                    </p:set>
                                    <p:anim calcmode="lin" valueType="num">
                                      <p:cBhvr additive="base">
                                        <p:cTn id="39" dur="500" fill="hold"/>
                                        <p:tgtEl>
                                          <p:spTgt spid="6">
                                            <p:graphicEl>
                                              <a:dgm id="{29B14199-AE02-4294-9514-90EF2107C1B4}"/>
                                            </p:graphic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graphicEl>
                                              <a:dgm id="{29B14199-AE02-4294-9514-90EF2107C1B4}"/>
                                            </p:graphic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graphicEl>
                                              <a:dgm id="{B9C9098E-D252-4119-9EC8-FE31C321C96B}"/>
                                            </p:graphicEl>
                                          </p:spTgt>
                                        </p:tgtEl>
                                        <p:attrNameLst>
                                          <p:attrName>style.visibility</p:attrName>
                                        </p:attrNameLst>
                                      </p:cBhvr>
                                      <p:to>
                                        <p:strVal val="visible"/>
                                      </p:to>
                                    </p:set>
                                    <p:anim calcmode="lin" valueType="num">
                                      <p:cBhvr additive="base">
                                        <p:cTn id="43" dur="500" fill="hold"/>
                                        <p:tgtEl>
                                          <p:spTgt spid="6">
                                            <p:graphicEl>
                                              <a:dgm id="{B9C9098E-D252-4119-9EC8-FE31C321C96B}"/>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graphicEl>
                                              <a:dgm id="{B9C9098E-D252-4119-9EC8-FE31C321C96B}"/>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
                                            <p:graphicEl>
                                              <a:dgm id="{36D6CB4A-B923-4565-B0F5-45076057D4B0}"/>
                                            </p:graphicEl>
                                          </p:spTgt>
                                        </p:tgtEl>
                                        <p:attrNameLst>
                                          <p:attrName>style.visibility</p:attrName>
                                        </p:attrNameLst>
                                      </p:cBhvr>
                                      <p:to>
                                        <p:strVal val="visible"/>
                                      </p:to>
                                    </p:set>
                                    <p:anim calcmode="lin" valueType="num">
                                      <p:cBhvr additive="base">
                                        <p:cTn id="49" dur="500" fill="hold"/>
                                        <p:tgtEl>
                                          <p:spTgt spid="6">
                                            <p:graphicEl>
                                              <a:dgm id="{36D6CB4A-B923-4565-B0F5-45076057D4B0}"/>
                                            </p:graphic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
                                            <p:graphicEl>
                                              <a:dgm id="{36D6CB4A-B923-4565-B0F5-45076057D4B0}"/>
                                            </p:graphic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6">
                                            <p:graphicEl>
                                              <a:dgm id="{2D367BD3-46BA-4F5D-BB10-63B151B4265E}"/>
                                            </p:graphicEl>
                                          </p:spTgt>
                                        </p:tgtEl>
                                        <p:attrNameLst>
                                          <p:attrName>style.visibility</p:attrName>
                                        </p:attrNameLst>
                                      </p:cBhvr>
                                      <p:to>
                                        <p:strVal val="visible"/>
                                      </p:to>
                                    </p:set>
                                    <p:anim calcmode="lin" valueType="num">
                                      <p:cBhvr additive="base">
                                        <p:cTn id="53" dur="500" fill="hold"/>
                                        <p:tgtEl>
                                          <p:spTgt spid="6">
                                            <p:graphicEl>
                                              <a:dgm id="{2D367BD3-46BA-4F5D-BB10-63B151B4265E}"/>
                                            </p:graphic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6">
                                            <p:graphicEl>
                                              <a:dgm id="{2D367BD3-46BA-4F5D-BB10-63B151B4265E}"/>
                                            </p:graphic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6">
                                            <p:graphicEl>
                                              <a:dgm id="{620EDDBD-B5C0-48E5-9217-A0A110C70E57}"/>
                                            </p:graphicEl>
                                          </p:spTgt>
                                        </p:tgtEl>
                                        <p:attrNameLst>
                                          <p:attrName>style.visibility</p:attrName>
                                        </p:attrNameLst>
                                      </p:cBhvr>
                                      <p:to>
                                        <p:strVal val="visible"/>
                                      </p:to>
                                    </p:set>
                                    <p:anim calcmode="lin" valueType="num">
                                      <p:cBhvr additive="base">
                                        <p:cTn id="57" dur="500" fill="hold"/>
                                        <p:tgtEl>
                                          <p:spTgt spid="6">
                                            <p:graphicEl>
                                              <a:dgm id="{620EDDBD-B5C0-48E5-9217-A0A110C70E57}"/>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6">
                                            <p:graphicEl>
                                              <a:dgm id="{620EDDBD-B5C0-48E5-9217-A0A110C70E57}"/>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7D137-F191-E2B3-7DDA-3822C3ADBDC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9A1FBB6-F440-2E97-A19B-5C4A05CADEB2}"/>
              </a:ext>
            </a:extLst>
          </p:cNvPr>
          <p:cNvSpPr>
            <a:spLocks noGrp="1"/>
          </p:cNvSpPr>
          <p:nvPr>
            <p:ph type="title"/>
          </p:nvPr>
        </p:nvSpPr>
        <p:spPr>
          <a:xfrm>
            <a:off x="720692" y="365760"/>
            <a:ext cx="9910950" cy="1325562"/>
          </a:xfrm>
        </p:spPr>
        <p:txBody>
          <a:bodyPr anchor="t">
            <a:normAutofit/>
          </a:bodyPr>
          <a:lstStyle/>
          <a:p>
            <a:r>
              <a:rPr lang="fr-CA" dirty="0"/>
              <a:t>De l’activité à l’expérience loisir !</a:t>
            </a:r>
          </a:p>
        </p:txBody>
      </p:sp>
      <p:graphicFrame>
        <p:nvGraphicFramePr>
          <p:cNvPr id="5" name="Diagramme 4">
            <a:extLst>
              <a:ext uri="{FF2B5EF4-FFF2-40B4-BE49-F238E27FC236}">
                <a16:creationId xmlns:a16="http://schemas.microsoft.com/office/drawing/2014/main" id="{90060D88-FEDA-7EA4-32AA-B21308454895}"/>
              </a:ext>
            </a:extLst>
          </p:cNvPr>
          <p:cNvGraphicFramePr/>
          <p:nvPr>
            <p:extLst>
              <p:ext uri="{D42A27DB-BD31-4B8C-83A1-F6EECF244321}">
                <p14:modId xmlns:p14="http://schemas.microsoft.com/office/powerpoint/2010/main" val="915145008"/>
              </p:ext>
            </p:extLst>
          </p:nvPr>
        </p:nvGraphicFramePr>
        <p:xfrm>
          <a:off x="384601" y="1351232"/>
          <a:ext cx="10583010" cy="4703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639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A2B03-8694-B27D-6CE3-B90A7F945A6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6F4F1E0-7B6E-7071-816D-25764EEBDBA5}"/>
              </a:ext>
            </a:extLst>
          </p:cNvPr>
          <p:cNvSpPr>
            <a:spLocks noGrp="1"/>
          </p:cNvSpPr>
          <p:nvPr>
            <p:ph type="title"/>
          </p:nvPr>
        </p:nvSpPr>
        <p:spPr>
          <a:xfrm>
            <a:off x="720692" y="365760"/>
            <a:ext cx="9910950" cy="1325562"/>
          </a:xfrm>
        </p:spPr>
        <p:txBody>
          <a:bodyPr anchor="t">
            <a:normAutofit/>
          </a:bodyPr>
          <a:lstStyle/>
          <a:p>
            <a:r>
              <a:rPr lang="fr-CA" dirty="0"/>
              <a:t>Pourquoi ?</a:t>
            </a:r>
          </a:p>
        </p:txBody>
      </p:sp>
      <p:graphicFrame>
        <p:nvGraphicFramePr>
          <p:cNvPr id="5" name="Diagramme 4">
            <a:extLst>
              <a:ext uri="{FF2B5EF4-FFF2-40B4-BE49-F238E27FC236}">
                <a16:creationId xmlns:a16="http://schemas.microsoft.com/office/drawing/2014/main" id="{442A4B58-A3E0-FB57-0E76-2D5634999520}"/>
              </a:ext>
            </a:extLst>
          </p:cNvPr>
          <p:cNvGraphicFramePr/>
          <p:nvPr>
            <p:extLst>
              <p:ext uri="{D42A27DB-BD31-4B8C-83A1-F6EECF244321}">
                <p14:modId xmlns:p14="http://schemas.microsoft.com/office/powerpoint/2010/main" val="2055590730"/>
              </p:ext>
            </p:extLst>
          </p:nvPr>
        </p:nvGraphicFramePr>
        <p:xfrm>
          <a:off x="384601" y="1351232"/>
          <a:ext cx="10583010" cy="4703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1868438A-A4C6-193C-B333-2E52259D4E07}"/>
              </a:ext>
            </a:extLst>
          </p:cNvPr>
          <p:cNvSpPr/>
          <p:nvPr/>
        </p:nvSpPr>
        <p:spPr>
          <a:xfrm>
            <a:off x="88490" y="2566219"/>
            <a:ext cx="11061291" cy="4100052"/>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362179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88CC41-F6E2-6642-A3FE-E41F72A8E654}"/>
              </a:ext>
            </a:extLst>
          </p:cNvPr>
          <p:cNvSpPr>
            <a:spLocks noGrp="1"/>
          </p:cNvSpPr>
          <p:nvPr>
            <p:ph type="title"/>
          </p:nvPr>
        </p:nvSpPr>
        <p:spPr/>
        <p:txBody>
          <a:bodyPr/>
          <a:lstStyle/>
          <a:p>
            <a:r>
              <a:rPr lang="fr-CA" dirty="0"/>
              <a:t>Une tendance significative</a:t>
            </a:r>
          </a:p>
        </p:txBody>
      </p:sp>
      <p:sp>
        <p:nvSpPr>
          <p:cNvPr id="5" name="ZoneTexte 4">
            <a:extLst>
              <a:ext uri="{FF2B5EF4-FFF2-40B4-BE49-F238E27FC236}">
                <a16:creationId xmlns:a16="http://schemas.microsoft.com/office/drawing/2014/main" id="{797665BD-E105-0324-CF2D-6F759B1C6FAF}"/>
              </a:ext>
            </a:extLst>
          </p:cNvPr>
          <p:cNvSpPr txBox="1"/>
          <p:nvPr/>
        </p:nvSpPr>
        <p:spPr>
          <a:xfrm>
            <a:off x="720691" y="2396979"/>
            <a:ext cx="9910949" cy="2246769"/>
          </a:xfrm>
          <a:prstGeom prst="rect">
            <a:avLst/>
          </a:prstGeom>
          <a:noFill/>
        </p:spPr>
        <p:txBody>
          <a:bodyPr wrap="square">
            <a:spAutoFit/>
          </a:bodyPr>
          <a:lstStyle/>
          <a:p>
            <a:pPr marL="0" indent="0" algn="ctr">
              <a:buNone/>
            </a:pPr>
            <a:r>
              <a:rPr lang="fr-FR" sz="2800" dirty="0"/>
              <a:t>« La vision nouvelle des services de loisir public </a:t>
            </a:r>
            <a:br>
              <a:rPr lang="fr-FR" sz="2800" dirty="0"/>
            </a:br>
            <a:r>
              <a:rPr lang="fr-FR" sz="2800" dirty="0"/>
              <a:t>nécessitera de passer </a:t>
            </a:r>
            <a:br>
              <a:rPr lang="fr-FR" sz="2800" dirty="0"/>
            </a:br>
            <a:r>
              <a:rPr lang="fr-FR" sz="2800" dirty="0"/>
              <a:t>d’une gestion fondée sur les activités </a:t>
            </a:r>
            <a:br>
              <a:rPr lang="fr-FR" sz="2800" dirty="0"/>
            </a:br>
            <a:r>
              <a:rPr lang="fr-FR" sz="2800" dirty="0"/>
              <a:t>à une gestion fondée </a:t>
            </a:r>
            <a:br>
              <a:rPr lang="fr-FR" sz="2800" dirty="0"/>
            </a:br>
            <a:r>
              <a:rPr lang="fr-FR" sz="2800" dirty="0"/>
              <a:t>sur l’expérience et les bienfaits recherchés. »</a:t>
            </a:r>
          </a:p>
        </p:txBody>
      </p:sp>
      <p:sp>
        <p:nvSpPr>
          <p:cNvPr id="7" name="ZoneTexte 6">
            <a:extLst>
              <a:ext uri="{FF2B5EF4-FFF2-40B4-BE49-F238E27FC236}">
                <a16:creationId xmlns:a16="http://schemas.microsoft.com/office/drawing/2014/main" id="{06A8B9A8-F4F7-CCFC-65F9-246D6CE06B29}"/>
              </a:ext>
            </a:extLst>
          </p:cNvPr>
          <p:cNvSpPr txBox="1"/>
          <p:nvPr/>
        </p:nvSpPr>
        <p:spPr>
          <a:xfrm>
            <a:off x="720691" y="5486851"/>
            <a:ext cx="9910948" cy="646331"/>
          </a:xfrm>
          <a:prstGeom prst="rect">
            <a:avLst/>
          </a:prstGeom>
          <a:noFill/>
        </p:spPr>
        <p:txBody>
          <a:bodyPr wrap="square">
            <a:spAutoFit/>
          </a:bodyPr>
          <a:lstStyle/>
          <a:p>
            <a:pPr marL="0" indent="0" algn="ctr">
              <a:buNone/>
            </a:pPr>
            <a:r>
              <a:rPr lang="en-US" dirty="0"/>
              <a:t>Godbey, Goeffrey (2006). Leisure and Leisure Services in the 21</a:t>
            </a:r>
            <a:r>
              <a:rPr lang="en-US" baseline="30000" dirty="0"/>
              <a:t>th</a:t>
            </a:r>
            <a:r>
              <a:rPr lang="en-US" dirty="0"/>
              <a:t> Century, Toward Mid Century. Venture Publishing, State College, Pennsylvania, p. 239 (</a:t>
            </a:r>
            <a:r>
              <a:rPr lang="en-US" dirty="0" err="1"/>
              <a:t>traduction</a:t>
            </a:r>
            <a:r>
              <a:rPr lang="en-US" dirty="0"/>
              <a:t> libre)</a:t>
            </a:r>
            <a:endParaRPr lang="fr-CA" dirty="0"/>
          </a:p>
        </p:txBody>
      </p:sp>
    </p:spTree>
    <p:extLst>
      <p:ext uri="{BB962C8B-B14F-4D97-AF65-F5344CB8AC3E}">
        <p14:creationId xmlns:p14="http://schemas.microsoft.com/office/powerpoint/2010/main" val="1384652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E1EE36-D4EE-8FEC-AEC7-0C4BDBC3BA02}"/>
              </a:ext>
            </a:extLst>
          </p:cNvPr>
          <p:cNvSpPr>
            <a:spLocks noGrp="1"/>
          </p:cNvSpPr>
          <p:nvPr>
            <p:ph type="title"/>
          </p:nvPr>
        </p:nvSpPr>
        <p:spPr>
          <a:xfrm>
            <a:off x="885271" y="412059"/>
            <a:ext cx="9910950" cy="1325562"/>
          </a:xfrm>
        </p:spPr>
        <p:txBody>
          <a:bodyPr>
            <a:normAutofit/>
          </a:bodyPr>
          <a:lstStyle/>
          <a:p>
            <a:r>
              <a:rPr lang="fr-CA" dirty="0"/>
              <a:t>C’est la 3</a:t>
            </a:r>
            <a:r>
              <a:rPr lang="fr-CA" baseline="30000" dirty="0"/>
              <a:t>e</a:t>
            </a:r>
            <a:r>
              <a:rPr lang="fr-CA" dirty="0"/>
              <a:t> étape de l’évolution </a:t>
            </a:r>
            <a:br>
              <a:rPr lang="fr-CA" dirty="0"/>
            </a:br>
            <a:r>
              <a:rPr lang="fr-CA" dirty="0"/>
              <a:t>du loisir public québécois</a:t>
            </a:r>
          </a:p>
        </p:txBody>
      </p:sp>
      <p:graphicFrame>
        <p:nvGraphicFramePr>
          <p:cNvPr id="5" name="Diagramme 4">
            <a:extLst>
              <a:ext uri="{FF2B5EF4-FFF2-40B4-BE49-F238E27FC236}">
                <a16:creationId xmlns:a16="http://schemas.microsoft.com/office/drawing/2014/main" id="{31132F66-8194-95CD-271D-EC03FFBD7BCC}"/>
              </a:ext>
            </a:extLst>
          </p:cNvPr>
          <p:cNvGraphicFramePr/>
          <p:nvPr>
            <p:extLst>
              <p:ext uri="{D42A27DB-BD31-4B8C-83A1-F6EECF244321}">
                <p14:modId xmlns:p14="http://schemas.microsoft.com/office/powerpoint/2010/main" val="3508056064"/>
              </p:ext>
            </p:extLst>
          </p:nvPr>
        </p:nvGraphicFramePr>
        <p:xfrm>
          <a:off x="720725" y="1918294"/>
          <a:ext cx="10240042" cy="4421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159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graphicEl>
                                              <a:dgm id="{1D164EED-88E4-4EFF-B448-BA80F9CE54A4}"/>
                                            </p:graphicEl>
                                          </p:spTgt>
                                        </p:tgtEl>
                                        <p:attrNameLst>
                                          <p:attrName>style.visibility</p:attrName>
                                        </p:attrNameLst>
                                      </p:cBhvr>
                                      <p:to>
                                        <p:strVal val="visible"/>
                                      </p:to>
                                    </p:set>
                                    <p:anim calcmode="lin" valueType="num">
                                      <p:cBhvr additive="base">
                                        <p:cTn id="7" dur="500" fill="hold"/>
                                        <p:tgtEl>
                                          <p:spTgt spid="5">
                                            <p:graphicEl>
                                              <a:dgm id="{1D164EED-88E4-4EFF-B448-BA80F9CE54A4}"/>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graphicEl>
                                              <a:dgm id="{1D164EED-88E4-4EFF-B448-BA80F9CE54A4}"/>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graphicEl>
                                              <a:dgm id="{9E277CC9-3E80-44CC-9FB8-4E955BD6B562}"/>
                                            </p:graphicEl>
                                          </p:spTgt>
                                        </p:tgtEl>
                                        <p:attrNameLst>
                                          <p:attrName>style.visibility</p:attrName>
                                        </p:attrNameLst>
                                      </p:cBhvr>
                                      <p:to>
                                        <p:strVal val="visible"/>
                                      </p:to>
                                    </p:set>
                                    <p:anim calcmode="lin" valueType="num">
                                      <p:cBhvr additive="base">
                                        <p:cTn id="13" dur="500" fill="hold"/>
                                        <p:tgtEl>
                                          <p:spTgt spid="5">
                                            <p:graphicEl>
                                              <a:dgm id="{9E277CC9-3E80-44CC-9FB8-4E955BD6B562}"/>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graphicEl>
                                              <a:dgm id="{9E277CC9-3E80-44CC-9FB8-4E955BD6B562}"/>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graphicEl>
                                              <a:dgm id="{2125070C-7B27-41BB-B54E-C849DE83F774}"/>
                                            </p:graphicEl>
                                          </p:spTgt>
                                        </p:tgtEl>
                                        <p:attrNameLst>
                                          <p:attrName>style.visibility</p:attrName>
                                        </p:attrNameLst>
                                      </p:cBhvr>
                                      <p:to>
                                        <p:strVal val="visible"/>
                                      </p:to>
                                    </p:set>
                                    <p:anim calcmode="lin" valueType="num">
                                      <p:cBhvr additive="base">
                                        <p:cTn id="19" dur="500" fill="hold"/>
                                        <p:tgtEl>
                                          <p:spTgt spid="5">
                                            <p:graphicEl>
                                              <a:dgm id="{2125070C-7B27-41BB-B54E-C849DE83F774}"/>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graphicEl>
                                              <a:dgm id="{2125070C-7B27-41BB-B54E-C849DE83F774}"/>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graphicEl>
                                              <a:dgm id="{8176EB03-95DC-4718-85DB-5BBA1F737766}"/>
                                            </p:graphicEl>
                                          </p:spTgt>
                                        </p:tgtEl>
                                        <p:attrNameLst>
                                          <p:attrName>style.visibility</p:attrName>
                                        </p:attrNameLst>
                                      </p:cBhvr>
                                      <p:to>
                                        <p:strVal val="visible"/>
                                      </p:to>
                                    </p:set>
                                    <p:anim calcmode="lin" valueType="num">
                                      <p:cBhvr additive="base">
                                        <p:cTn id="25" dur="500" fill="hold"/>
                                        <p:tgtEl>
                                          <p:spTgt spid="5">
                                            <p:graphicEl>
                                              <a:dgm id="{8176EB03-95DC-4718-85DB-5BBA1F737766}"/>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graphicEl>
                                              <a:dgm id="{8176EB03-95DC-4718-85DB-5BBA1F737766}"/>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graphicEl>
                                              <a:dgm id="{ED7B0721-084A-4F84-94F9-0A58A849A39F}"/>
                                            </p:graphicEl>
                                          </p:spTgt>
                                        </p:tgtEl>
                                        <p:attrNameLst>
                                          <p:attrName>style.visibility</p:attrName>
                                        </p:attrNameLst>
                                      </p:cBhvr>
                                      <p:to>
                                        <p:strVal val="visible"/>
                                      </p:to>
                                    </p:set>
                                    <p:anim calcmode="lin" valueType="num">
                                      <p:cBhvr additive="base">
                                        <p:cTn id="31" dur="500" fill="hold"/>
                                        <p:tgtEl>
                                          <p:spTgt spid="5">
                                            <p:graphicEl>
                                              <a:dgm id="{ED7B0721-084A-4F84-94F9-0A58A849A39F}"/>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graphicEl>
                                              <a:dgm id="{ED7B0721-084A-4F84-94F9-0A58A849A39F}"/>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graphicEl>
                                              <a:dgm id="{626879A8-7D54-486B-9E84-9D702D5FEB87}"/>
                                            </p:graphicEl>
                                          </p:spTgt>
                                        </p:tgtEl>
                                        <p:attrNameLst>
                                          <p:attrName>style.visibility</p:attrName>
                                        </p:attrNameLst>
                                      </p:cBhvr>
                                      <p:to>
                                        <p:strVal val="visible"/>
                                      </p:to>
                                    </p:set>
                                    <p:anim calcmode="lin" valueType="num">
                                      <p:cBhvr additive="base">
                                        <p:cTn id="37" dur="500" fill="hold"/>
                                        <p:tgtEl>
                                          <p:spTgt spid="5">
                                            <p:graphicEl>
                                              <a:dgm id="{626879A8-7D54-486B-9E84-9D702D5FEB87}"/>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graphicEl>
                                              <a:dgm id="{626879A8-7D54-486B-9E84-9D702D5FEB87}"/>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E830F7-F0ED-3E9F-27A7-58161BD10FA3}"/>
              </a:ext>
            </a:extLst>
          </p:cNvPr>
          <p:cNvSpPr>
            <a:spLocks noGrp="1"/>
          </p:cNvSpPr>
          <p:nvPr>
            <p:ph type="title"/>
          </p:nvPr>
        </p:nvSpPr>
        <p:spPr/>
        <p:txBody>
          <a:bodyPr vert="horz" lIns="91440" tIns="45720" rIns="91440" bIns="0" rtlCol="0" anchor="b">
            <a:normAutofit fontScale="90000"/>
          </a:bodyPr>
          <a:lstStyle/>
          <a:p>
            <a:r>
              <a:rPr lang="en-US" sz="4800" dirty="0"/>
              <a:t>La </a:t>
            </a:r>
            <a:r>
              <a:rPr lang="en-US" sz="4800" dirty="0" err="1"/>
              <a:t>demande</a:t>
            </a:r>
            <a:r>
              <a:rPr lang="en-US" sz="4800" dirty="0"/>
              <a:t> </a:t>
            </a:r>
            <a:r>
              <a:rPr lang="en-US" sz="4800" dirty="0" err="1"/>
              <a:t>addressée</a:t>
            </a:r>
            <a:r>
              <a:rPr lang="en-US" sz="4800" dirty="0"/>
              <a:t> au </a:t>
            </a:r>
            <a:r>
              <a:rPr lang="en-US" sz="4800" dirty="0" err="1"/>
              <a:t>loisir</a:t>
            </a:r>
            <a:r>
              <a:rPr lang="en-US" sz="4800" dirty="0"/>
              <a:t> public</a:t>
            </a:r>
          </a:p>
        </p:txBody>
      </p:sp>
      <p:pic>
        <p:nvPicPr>
          <p:cNvPr id="4" name="Espace réservé du contenu 3">
            <a:extLst>
              <a:ext uri="{FF2B5EF4-FFF2-40B4-BE49-F238E27FC236}">
                <a16:creationId xmlns:a16="http://schemas.microsoft.com/office/drawing/2014/main" id="{86E388D5-0A71-1C99-BEBA-78A4FF5D5C47}"/>
              </a:ext>
            </a:extLst>
          </p:cNvPr>
          <p:cNvPicPr>
            <a:picLocks noGrp="1" noChangeAspect="1"/>
          </p:cNvPicPr>
          <p:nvPr>
            <p:ph idx="4294967295"/>
          </p:nvPr>
        </p:nvPicPr>
        <p:blipFill>
          <a:blip r:embed="rId2"/>
          <a:stretch>
            <a:fillRect/>
          </a:stretch>
        </p:blipFill>
        <p:spPr>
          <a:xfrm>
            <a:off x="3673827" y="2005779"/>
            <a:ext cx="4004679" cy="4004679"/>
          </a:xfrm>
          <a:prstGeom prst="rect">
            <a:avLst/>
          </a:prstGeom>
        </p:spPr>
      </p:pic>
    </p:spTree>
    <p:extLst>
      <p:ext uri="{BB962C8B-B14F-4D97-AF65-F5344CB8AC3E}">
        <p14:creationId xmlns:p14="http://schemas.microsoft.com/office/powerpoint/2010/main" val="426770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AFA11C-1267-0CE6-7F12-29D87E0ABE9D}"/>
              </a:ext>
            </a:extLst>
          </p:cNvPr>
          <p:cNvSpPr>
            <a:spLocks noGrp="1"/>
          </p:cNvSpPr>
          <p:nvPr>
            <p:ph type="title"/>
          </p:nvPr>
        </p:nvSpPr>
        <p:spPr>
          <a:xfrm>
            <a:off x="720691" y="365760"/>
            <a:ext cx="9880633" cy="1325562"/>
          </a:xfrm>
        </p:spPr>
        <p:txBody>
          <a:bodyPr>
            <a:normAutofit/>
          </a:bodyPr>
          <a:lstStyle/>
          <a:p>
            <a:r>
              <a:rPr lang="fr-CA" dirty="0"/>
              <a:t>Le vécu loisir définit </a:t>
            </a:r>
            <a:br>
              <a:rPr lang="fr-CA" dirty="0"/>
            </a:br>
            <a:r>
              <a:rPr lang="fr-CA" dirty="0"/>
              <a:t>l’ampleur de l’OFFRE publique</a:t>
            </a:r>
          </a:p>
        </p:txBody>
      </p:sp>
      <p:sp>
        <p:nvSpPr>
          <p:cNvPr id="3" name="Espace réservé du contenu 2">
            <a:extLst>
              <a:ext uri="{FF2B5EF4-FFF2-40B4-BE49-F238E27FC236}">
                <a16:creationId xmlns:a16="http://schemas.microsoft.com/office/drawing/2014/main" id="{9250E745-11C9-F858-D452-92F823E491BE}"/>
              </a:ext>
            </a:extLst>
          </p:cNvPr>
          <p:cNvSpPr>
            <a:spLocks noGrp="1"/>
          </p:cNvSpPr>
          <p:nvPr>
            <p:ph idx="1"/>
          </p:nvPr>
        </p:nvSpPr>
        <p:spPr>
          <a:xfrm>
            <a:off x="720726" y="1828800"/>
            <a:ext cx="6372802" cy="4351338"/>
          </a:xfrm>
          <a:solidFill>
            <a:schemeClr val="bg1"/>
          </a:solidFill>
        </p:spPr>
        <p:txBody>
          <a:bodyPr>
            <a:noAutofit/>
          </a:bodyPr>
          <a:lstStyle/>
          <a:p>
            <a:r>
              <a:rPr lang="fr-CA" dirty="0"/>
              <a:t>Dans leur quartier ou la métropole, les citoyens bougent, créent, découvrent, fêtent et se rassemblent.</a:t>
            </a:r>
          </a:p>
          <a:p>
            <a:r>
              <a:rPr lang="fr-CA" dirty="0"/>
              <a:t>Leur loisir se vit partout : </a:t>
            </a:r>
            <a:br>
              <a:rPr lang="fr-CA" dirty="0"/>
            </a:br>
            <a:r>
              <a:rPr lang="fr-CA" dirty="0"/>
              <a:t>parcs, rues, sentiers, arénas, piscines, bibliothèques, centres culturels.</a:t>
            </a:r>
          </a:p>
          <a:p>
            <a:r>
              <a:rPr lang="fr-CA" dirty="0"/>
              <a:t>Libre, organisé ou en événement : </a:t>
            </a:r>
            <a:br>
              <a:rPr lang="fr-CA" dirty="0"/>
            </a:br>
            <a:r>
              <a:rPr lang="fr-CA" dirty="0"/>
              <a:t>le loisir prend mille formes.</a:t>
            </a:r>
          </a:p>
        </p:txBody>
      </p:sp>
      <p:sp>
        <p:nvSpPr>
          <p:cNvPr id="7" name="Ellipse 6">
            <a:extLst>
              <a:ext uri="{FF2B5EF4-FFF2-40B4-BE49-F238E27FC236}">
                <a16:creationId xmlns:a16="http://schemas.microsoft.com/office/drawing/2014/main" id="{F624AF75-B5E5-0425-FB4C-950E8F9F2E52}"/>
              </a:ext>
            </a:extLst>
          </p:cNvPr>
          <p:cNvSpPr/>
          <p:nvPr/>
        </p:nvSpPr>
        <p:spPr>
          <a:xfrm>
            <a:off x="637309" y="5902037"/>
            <a:ext cx="378691" cy="23090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200"/>
          </a:p>
        </p:txBody>
      </p:sp>
      <p:pic>
        <p:nvPicPr>
          <p:cNvPr id="4" name="Image 3">
            <a:extLst>
              <a:ext uri="{FF2B5EF4-FFF2-40B4-BE49-F238E27FC236}">
                <a16:creationId xmlns:a16="http://schemas.microsoft.com/office/drawing/2014/main" id="{2F0A3B88-1C75-2CE3-75F4-09A150CC1F84}"/>
              </a:ext>
            </a:extLst>
          </p:cNvPr>
          <p:cNvPicPr>
            <a:picLocks noChangeAspect="1"/>
          </p:cNvPicPr>
          <p:nvPr/>
        </p:nvPicPr>
        <p:blipFill>
          <a:blip r:embed="rId3"/>
          <a:srcRect l="25803" t="9715" r="30696"/>
          <a:stretch>
            <a:fillRect/>
          </a:stretch>
        </p:blipFill>
        <p:spPr>
          <a:xfrm>
            <a:off x="7548097" y="1848466"/>
            <a:ext cx="3222402" cy="3895793"/>
          </a:xfrm>
          <a:prstGeom prst="rect">
            <a:avLst/>
          </a:prstGeom>
        </p:spPr>
      </p:pic>
    </p:spTree>
    <p:extLst>
      <p:ext uri="{BB962C8B-B14F-4D97-AF65-F5344CB8AC3E}">
        <p14:creationId xmlns:p14="http://schemas.microsoft.com/office/powerpoint/2010/main" val="78117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A1BB2C2C-C886-249D-7416-2F4D93973A42}"/>
              </a:ext>
            </a:extLst>
          </p:cNvPr>
          <p:cNvGraphicFramePr>
            <a:graphicFrameLocks noGrp="1"/>
          </p:cNvGraphicFramePr>
          <p:nvPr>
            <p:ph idx="1"/>
            <p:extLst>
              <p:ext uri="{D42A27DB-BD31-4B8C-83A1-F6EECF244321}">
                <p14:modId xmlns:p14="http://schemas.microsoft.com/office/powerpoint/2010/main" val="4162224928"/>
              </p:ext>
            </p:extLst>
          </p:nvPr>
        </p:nvGraphicFramePr>
        <p:xfrm>
          <a:off x="402957" y="330200"/>
          <a:ext cx="10112643" cy="5862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123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dgm id="{35117FB1-3CCA-40B3-981C-06ABDB3B354B}"/>
                                            </p:graphicEl>
                                          </p:spTgt>
                                        </p:tgtEl>
                                        <p:attrNameLst>
                                          <p:attrName>style.visibility</p:attrName>
                                        </p:attrNameLst>
                                      </p:cBhvr>
                                      <p:to>
                                        <p:strVal val="visible"/>
                                      </p:to>
                                    </p:set>
                                    <p:anim calcmode="lin" valueType="num">
                                      <p:cBhvr additive="base">
                                        <p:cTn id="7" dur="500" fill="hold"/>
                                        <p:tgtEl>
                                          <p:spTgt spid="4">
                                            <p:graphicEl>
                                              <a:dgm id="{35117FB1-3CCA-40B3-981C-06ABDB3B354B}"/>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35117FB1-3CCA-40B3-981C-06ABDB3B354B}"/>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dgm id="{C747A345-FAA1-4A0D-AB23-1828DA5B6347}"/>
                                            </p:graphicEl>
                                          </p:spTgt>
                                        </p:tgtEl>
                                        <p:attrNameLst>
                                          <p:attrName>style.visibility</p:attrName>
                                        </p:attrNameLst>
                                      </p:cBhvr>
                                      <p:to>
                                        <p:strVal val="visible"/>
                                      </p:to>
                                    </p:set>
                                    <p:anim calcmode="lin" valueType="num">
                                      <p:cBhvr additive="base">
                                        <p:cTn id="13" dur="500" fill="hold"/>
                                        <p:tgtEl>
                                          <p:spTgt spid="4">
                                            <p:graphicEl>
                                              <a:dgm id="{C747A345-FAA1-4A0D-AB23-1828DA5B6347}"/>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dgm id="{C747A345-FAA1-4A0D-AB23-1828DA5B6347}"/>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graphicEl>
                                              <a:dgm id="{C4B12032-C8CA-40D2-9C8A-3111ADFF101C}"/>
                                            </p:graphicEl>
                                          </p:spTgt>
                                        </p:tgtEl>
                                        <p:attrNameLst>
                                          <p:attrName>style.visibility</p:attrName>
                                        </p:attrNameLst>
                                      </p:cBhvr>
                                      <p:to>
                                        <p:strVal val="visible"/>
                                      </p:to>
                                    </p:set>
                                    <p:anim calcmode="lin" valueType="num">
                                      <p:cBhvr additive="base">
                                        <p:cTn id="19" dur="500" fill="hold"/>
                                        <p:tgtEl>
                                          <p:spTgt spid="4">
                                            <p:graphicEl>
                                              <a:dgm id="{C4B12032-C8CA-40D2-9C8A-3111ADFF101C}"/>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graphicEl>
                                              <a:dgm id="{C4B12032-C8CA-40D2-9C8A-3111ADFF101C}"/>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graphicEl>
                                              <a:dgm id="{8C24A9CE-A2E7-46B3-ADE2-A4D5154CD835}"/>
                                            </p:graphicEl>
                                          </p:spTgt>
                                        </p:tgtEl>
                                        <p:attrNameLst>
                                          <p:attrName>style.visibility</p:attrName>
                                        </p:attrNameLst>
                                      </p:cBhvr>
                                      <p:to>
                                        <p:strVal val="visible"/>
                                      </p:to>
                                    </p:set>
                                    <p:anim calcmode="lin" valueType="num">
                                      <p:cBhvr additive="base">
                                        <p:cTn id="25" dur="500" fill="hold"/>
                                        <p:tgtEl>
                                          <p:spTgt spid="4">
                                            <p:graphicEl>
                                              <a:dgm id="{8C24A9CE-A2E7-46B3-ADE2-A4D5154CD835}"/>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graphicEl>
                                              <a:dgm id="{8C24A9CE-A2E7-46B3-ADE2-A4D5154CD835}"/>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graphicEl>
                                              <a:dgm id="{6CD88C5E-C079-47BA-BCDD-770D92005D9C}"/>
                                            </p:graphicEl>
                                          </p:spTgt>
                                        </p:tgtEl>
                                        <p:attrNameLst>
                                          <p:attrName>style.visibility</p:attrName>
                                        </p:attrNameLst>
                                      </p:cBhvr>
                                      <p:to>
                                        <p:strVal val="visible"/>
                                      </p:to>
                                    </p:set>
                                    <p:anim calcmode="lin" valueType="num">
                                      <p:cBhvr additive="base">
                                        <p:cTn id="31" dur="500" fill="hold"/>
                                        <p:tgtEl>
                                          <p:spTgt spid="4">
                                            <p:graphicEl>
                                              <a:dgm id="{6CD88C5E-C079-47BA-BCDD-770D92005D9C}"/>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graphicEl>
                                              <a:dgm id="{6CD88C5E-C079-47BA-BCDD-770D92005D9C}"/>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graphicEl>
                                              <a:dgm id="{321F6B1A-279D-4311-BB08-66EECEC3E663}"/>
                                            </p:graphicEl>
                                          </p:spTgt>
                                        </p:tgtEl>
                                        <p:attrNameLst>
                                          <p:attrName>style.visibility</p:attrName>
                                        </p:attrNameLst>
                                      </p:cBhvr>
                                      <p:to>
                                        <p:strVal val="visible"/>
                                      </p:to>
                                    </p:set>
                                    <p:anim calcmode="lin" valueType="num">
                                      <p:cBhvr additive="base">
                                        <p:cTn id="37" dur="500" fill="hold"/>
                                        <p:tgtEl>
                                          <p:spTgt spid="4">
                                            <p:graphicEl>
                                              <a:dgm id="{321F6B1A-279D-4311-BB08-66EECEC3E663}"/>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graphicEl>
                                              <a:dgm id="{321F6B1A-279D-4311-BB08-66EECEC3E663}"/>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3EC90CC-6411-0A9F-425D-C9CA5F927E5B}"/>
              </a:ext>
            </a:extLst>
          </p:cNvPr>
          <p:cNvPicPr>
            <a:picLocks noChangeAspect="1"/>
          </p:cNvPicPr>
          <p:nvPr/>
        </p:nvPicPr>
        <p:blipFill>
          <a:blip r:embed="rId2"/>
          <a:srcRect t="9091" r="19194" b="-3"/>
          <a:stretch>
            <a:fillRect/>
          </a:stretch>
        </p:blipFill>
        <p:spPr>
          <a:xfrm>
            <a:off x="5981971" y="0"/>
            <a:ext cx="5325722" cy="5991726"/>
          </a:xfrm>
          <a:prstGeom prst="rect">
            <a:avLst/>
          </a:prstGeom>
        </p:spPr>
      </p:pic>
      <p:sp>
        <p:nvSpPr>
          <p:cNvPr id="2" name="Titre 1">
            <a:extLst>
              <a:ext uri="{FF2B5EF4-FFF2-40B4-BE49-F238E27FC236}">
                <a16:creationId xmlns:a16="http://schemas.microsoft.com/office/drawing/2014/main" id="{9C346A68-4BB6-46F9-C108-4E74ACD41B90}"/>
              </a:ext>
            </a:extLst>
          </p:cNvPr>
          <p:cNvSpPr>
            <a:spLocks noGrp="1"/>
          </p:cNvSpPr>
          <p:nvPr>
            <p:ph type="title"/>
          </p:nvPr>
        </p:nvSpPr>
        <p:spPr>
          <a:xfrm>
            <a:off x="741507" y="520987"/>
            <a:ext cx="9910763" cy="2398857"/>
          </a:xfrm>
        </p:spPr>
        <p:txBody>
          <a:bodyPr vert="horz" lIns="91440" tIns="45720" rIns="91440" bIns="0" rtlCol="0" anchor="b">
            <a:normAutofit/>
          </a:bodyPr>
          <a:lstStyle/>
          <a:p>
            <a:r>
              <a:rPr lang="en-US" dirty="0"/>
              <a:t>Voilà la </a:t>
            </a:r>
            <a:r>
              <a:rPr lang="en-US" dirty="0" err="1"/>
              <a:t>commande</a:t>
            </a:r>
            <a:r>
              <a:rPr lang="en-US" dirty="0"/>
              <a:t> </a:t>
            </a:r>
            <a:br>
              <a:rPr lang="en-US" dirty="0"/>
            </a:br>
            <a:r>
              <a:rPr lang="en-US" dirty="0" err="1"/>
              <a:t>adressée</a:t>
            </a:r>
            <a:r>
              <a:rPr lang="en-US" dirty="0"/>
              <a:t> au designer </a:t>
            </a:r>
            <a:br>
              <a:rPr lang="en-US" dirty="0"/>
            </a:br>
            <a:r>
              <a:rPr lang="en-US" dirty="0" err="1"/>
              <a:t>d’expérience</a:t>
            </a:r>
            <a:r>
              <a:rPr lang="en-US" dirty="0"/>
              <a:t> de </a:t>
            </a:r>
            <a:r>
              <a:rPr lang="en-US" dirty="0" err="1"/>
              <a:t>loisir</a:t>
            </a:r>
            <a:endParaRPr lang="en-US" dirty="0"/>
          </a:p>
        </p:txBody>
      </p:sp>
    </p:spTree>
    <p:extLst>
      <p:ext uri="{BB962C8B-B14F-4D97-AF65-F5344CB8AC3E}">
        <p14:creationId xmlns:p14="http://schemas.microsoft.com/office/powerpoint/2010/main" val="179445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Vue">
  <a:themeElements>
    <a:clrScheme name="JourneeStrategique2025">
      <a:dk1>
        <a:sysClr val="windowText" lastClr="000000"/>
      </a:dk1>
      <a:lt1>
        <a:sysClr val="window" lastClr="FFFFFF"/>
      </a:lt1>
      <a:dk2>
        <a:srgbClr val="0E2841"/>
      </a:dk2>
      <a:lt2>
        <a:srgbClr val="E8E8E8"/>
      </a:lt2>
      <a:accent1>
        <a:srgbClr val="A5CF4F"/>
      </a:accent1>
      <a:accent2>
        <a:srgbClr val="D7E039"/>
      </a:accent2>
      <a:accent3>
        <a:srgbClr val="26B34D"/>
      </a:accent3>
      <a:accent4>
        <a:srgbClr val="DC4405"/>
      </a:accent4>
      <a:accent5>
        <a:srgbClr val="507E40"/>
      </a:accent5>
      <a:accent6>
        <a:srgbClr val="FEFADA"/>
      </a:accent6>
      <a:hlink>
        <a:srgbClr val="0070C0"/>
      </a:hlink>
      <a:folHlink>
        <a:srgbClr val="96607D"/>
      </a:folHlink>
    </a:clrScheme>
    <a:fontScheme name="Avenir">
      <a:majorFont>
        <a:latin typeface="Avenir Heavy"/>
        <a:ea typeface=""/>
        <a:cs typeface=""/>
      </a:majorFont>
      <a:minorFont>
        <a:latin typeface="Avenir Next LT Pro"/>
        <a:ea typeface=""/>
        <a:cs typeface=""/>
      </a:minorFont>
    </a:fontScheme>
    <a:fmtScheme name="Vue">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Modele PPT AQLP.potx" id="{3097AE3A-C65C-4624-A195-298EA1B2760D}" vid="{500D1127-A029-48FB-8671-10126C5661D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8AC0F74273C74FB7ED58F8B5EC6869" ma:contentTypeVersion="21" ma:contentTypeDescription="Crée un document." ma:contentTypeScope="" ma:versionID="67a443f58bcec4b4c25326693dbca262">
  <xsd:schema xmlns:xsd="http://www.w3.org/2001/XMLSchema" xmlns:xs="http://www.w3.org/2001/XMLSchema" xmlns:p="http://schemas.microsoft.com/office/2006/metadata/properties" xmlns:ns2="33ffb1cb-3ad0-4cbe-a26c-35481943a6d1" xmlns:ns3="47bacefa-3efc-42b2-8e08-61b4bf54d2b6" targetNamespace="http://schemas.microsoft.com/office/2006/metadata/properties" ma:root="true" ma:fieldsID="1df1511381d2822533a83aa61c775c64" ns2:_="" ns3:_="">
    <xsd:import namespace="33ffb1cb-3ad0-4cbe-a26c-35481943a6d1"/>
    <xsd:import namespace="47bacefa-3efc-42b2-8e08-61b4bf54d2b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Date" minOccurs="0"/>
                <xsd:element ref="ns2:MediaServiceLocation"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ffb1cb-3ad0-4cbe-a26c-35481943a6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Date" ma:index="19" nillable="true" ma:displayName="Date" ma:format="DateOnly" ma:internalName="Date">
      <xsd:simpleType>
        <xsd:restriction base="dms:DateTime"/>
      </xsd:simpleType>
    </xsd:element>
    <xsd:element name="MediaServiceLocation" ma:index="20" nillable="true" ma:displayName="Location" ma:internalName="MediaServiceLocation" ma:readOnly="true">
      <xsd:simpleType>
        <xsd:restriction base="dms:Text"/>
      </xsd:simpleType>
    </xsd:element>
    <xsd:element name="_Flow_SignoffStatus" ma:index="21" nillable="true" ma:displayName="État de validation" ma:internalName="_x00c9_tat_x0020_de_x0020_validation">
      <xsd:simpleType>
        <xsd:restriction base="dms:Text"/>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974fbdeb-7eb6-4d99-809b-af0265f5b86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bacefa-3efc-42b2-8e08-61b4bf54d2b6"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8d020098-bb02-4668-a94f-9ccf16f2a27d}" ma:internalName="TaxCatchAll" ma:showField="CatchAllData" ma:web="47bacefa-3efc-42b2-8e08-61b4bf54d2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33ffb1cb-3ad0-4cbe-a26c-35481943a6d1" xsi:nil="true"/>
    <lcf76f155ced4ddcb4097134ff3c332f xmlns="33ffb1cb-3ad0-4cbe-a26c-35481943a6d1">
      <Terms xmlns="http://schemas.microsoft.com/office/infopath/2007/PartnerControls"/>
    </lcf76f155ced4ddcb4097134ff3c332f>
    <TaxCatchAll xmlns="47bacefa-3efc-42b2-8e08-61b4bf54d2b6" xsi:nil="true"/>
    <Date xmlns="33ffb1cb-3ad0-4cbe-a26c-35481943a6d1" xsi:nil="true"/>
  </documentManagement>
</p:properties>
</file>

<file path=customXml/itemProps1.xml><?xml version="1.0" encoding="utf-8"?>
<ds:datastoreItem xmlns:ds="http://schemas.openxmlformats.org/officeDocument/2006/customXml" ds:itemID="{D0A1C161-2721-4FC6-9B1E-E4659189A929}">
  <ds:schemaRefs>
    <ds:schemaRef ds:uri="http://schemas.microsoft.com/sharepoint/v3/contenttype/forms"/>
  </ds:schemaRefs>
</ds:datastoreItem>
</file>

<file path=customXml/itemProps2.xml><?xml version="1.0" encoding="utf-8"?>
<ds:datastoreItem xmlns:ds="http://schemas.openxmlformats.org/officeDocument/2006/customXml" ds:itemID="{16A20C4A-E9FE-4D40-B28D-DDF1C8FC8A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ffb1cb-3ad0-4cbe-a26c-35481943a6d1"/>
    <ds:schemaRef ds:uri="47bacefa-3efc-42b2-8e08-61b4bf54d2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1A4B88-D121-4DF0-A075-550B84C31EF2}">
  <ds:schemaRefs>
    <ds:schemaRef ds:uri="33ffb1cb-3ad0-4cbe-a26c-35481943a6d1"/>
    <ds:schemaRef ds:uri="47bacefa-3efc-42b2-8e08-61b4bf54d2b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612</TotalTime>
  <Words>835</Words>
  <Application>Microsoft Office PowerPoint</Application>
  <PresentationFormat>Grand écran</PresentationFormat>
  <Paragraphs>101</Paragraphs>
  <Slides>16</Slides>
  <Notes>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16</vt:i4>
      </vt:variant>
    </vt:vector>
  </HeadingPairs>
  <TitlesOfParts>
    <vt:vector size="25" baseType="lpstr">
      <vt:lpstr>Aptos</vt:lpstr>
      <vt:lpstr>Arial</vt:lpstr>
      <vt:lpstr>Avenir Heavy</vt:lpstr>
      <vt:lpstr>Avenir LT Pro 45 Book</vt:lpstr>
      <vt:lpstr>Avenir Next LT Pro</vt:lpstr>
      <vt:lpstr>Avenir Next LT Pro Demi</vt:lpstr>
      <vt:lpstr>Calibri</vt:lpstr>
      <vt:lpstr>Wingdings 2</vt:lpstr>
      <vt:lpstr>Vue</vt:lpstr>
      <vt:lpstr>Spécificité de l’expérience loisir : tenants et aboutissants</vt:lpstr>
      <vt:lpstr>De l’activité à l’expérience loisir !</vt:lpstr>
      <vt:lpstr>Pourquoi ?</vt:lpstr>
      <vt:lpstr>Une tendance significative</vt:lpstr>
      <vt:lpstr>C’est la 3e étape de l’évolution  du loisir public québécois</vt:lpstr>
      <vt:lpstr>La demande addressée au loisir public</vt:lpstr>
      <vt:lpstr>Le vécu loisir définit  l’ampleur de l’OFFRE publique</vt:lpstr>
      <vt:lpstr>Présentation PowerPoint</vt:lpstr>
      <vt:lpstr>Voilà la commande  adressée au designer  d’expérience de loisir</vt:lpstr>
      <vt:lpstr>Quoi ?</vt:lpstr>
      <vt:lpstr>Présentation PowerPoint</vt:lpstr>
      <vt:lpstr>L’expérience loisir, c’est </vt:lpstr>
      <vt:lpstr>Comment ?</vt:lpstr>
      <vt:lpstr>Être au service de l’expérience loisir</vt:lpstr>
      <vt:lpstr>Défis ?</vt:lpstr>
      <vt:lpstr>Défis et virages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Line Paquette</dc:creator>
  <cp:lastModifiedBy>Line Paquette</cp:lastModifiedBy>
  <cp:revision>5</cp:revision>
  <dcterms:created xsi:type="dcterms:W3CDTF">2025-01-28T15:50:47Z</dcterms:created>
  <dcterms:modified xsi:type="dcterms:W3CDTF">2025-06-25T12:17:26Z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0x010100E68AC0F74273C74FB7ED58F8B5EC6869</vt:lpwstr>
  </property>
  <property fmtid="{D5CDD505-2E9C-101B-9397-08002B2CF9AE}" pid="3" name="MediaServiceImageTags">
    <vt:lpwstr/>
  </property>
</Properties>
</file>