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9"/>
  </p:notesMasterIdLst>
  <p:sldIdLst>
    <p:sldId id="644" r:id="rId5"/>
    <p:sldId id="659" r:id="rId6"/>
    <p:sldId id="710" r:id="rId7"/>
    <p:sldId id="638" r:id="rId8"/>
    <p:sldId id="641" r:id="rId9"/>
    <p:sldId id="640" r:id="rId10"/>
    <p:sldId id="642" r:id="rId11"/>
    <p:sldId id="711" r:id="rId12"/>
    <p:sldId id="643" r:id="rId13"/>
    <p:sldId id="701" r:id="rId14"/>
    <p:sldId id="709" r:id="rId15"/>
    <p:sldId id="712" r:id="rId16"/>
    <p:sldId id="702" r:id="rId17"/>
    <p:sldId id="70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BB8F48-F7D6-298E-1373-5D870F17D95E}" name="Marilyne  Dufour" initials="MD" userId="S::mdufour@aqlp.ca::2cad6517-8d40-4f84-a5a8-d4603c4a6616" providerId="AD"/>
  <p188:author id="{3A485981-5016-02B5-00DC-C24CC0269C84}" name="Fanny HIDALGO" initials="FH" userId="S::fanny.hidalgo@montreal.ca::154d183e-6e1a-4dec-888c-6d6ee0c592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34D"/>
    <a:srgbClr val="FFFFFF"/>
    <a:srgbClr val="44251D"/>
    <a:srgbClr val="D7E039"/>
    <a:srgbClr val="A5CF4F"/>
    <a:srgbClr val="507E40"/>
    <a:srgbClr val="E0EFF2"/>
    <a:srgbClr val="48B9C7"/>
    <a:srgbClr val="F9D60A"/>
    <a:srgbClr val="47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318" autoAdjust="0"/>
  </p:normalViewPr>
  <p:slideViewPr>
    <p:cSldViewPr snapToGrid="0">
      <p:cViewPr varScale="1">
        <p:scale>
          <a:sx n="92" d="100"/>
          <a:sy n="92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EA67C-2018-4E9C-B36F-9506C09BE83C}" type="datetimeFigureOut">
              <a:rPr lang="fr-CA" smtClean="0"/>
              <a:t>2025-06-25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A6B78-7646-4C3B-8D4F-DF628625BD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69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A6B78-7646-4C3B-8D4F-DF628625BDC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696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A1113-66AF-E312-4353-FC1B1DCDE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C2CCAF-D222-D574-1DCF-EA42C56A1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C7B82AC-F714-9A7C-89CD-ACA4DD53B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5EC30A-4D0C-8B91-C3C2-A04615398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A6B78-7646-4C3B-8D4F-DF628625BDC3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927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Terrebonne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A6B78-7646-4C3B-8D4F-DF628625BDC3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943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A6B78-7646-4C3B-8D4F-DF628625BDC3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020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D9415-A37B-D5F1-341D-7AE965899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492A68-3CAA-145D-1CA2-9DE97A23F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D83E3A-5298-A8B1-E33E-DAA6090E1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9147B9-42FC-B189-36D9-9706A5826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A6B78-7646-4C3B-8D4F-DF628625BDC3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97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4BFDD-1DBA-10E6-9A33-383607A94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D694A09-8F3F-741E-188B-EBBE254EC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5EB562-80BC-6468-075C-B5D8041EC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A6A46C-3DF6-A4E9-111E-17F7A5174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A6B78-7646-4C3B-8D4F-DF628625BDC3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492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A6B78-7646-4C3B-8D4F-DF628625BDC3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774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594E81-C1C1-DFB0-2933-B5FBA1CDCCDB}"/>
              </a:ext>
            </a:extLst>
          </p:cNvPr>
          <p:cNvSpPr/>
          <p:nvPr userDrawn="1"/>
        </p:nvSpPr>
        <p:spPr>
          <a:xfrm>
            <a:off x="0" y="0"/>
            <a:ext cx="12207240" cy="70117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18A637D6-6831-5BF2-0F57-97E39FF8BC70}"/>
              </a:ext>
            </a:extLst>
          </p:cNvPr>
          <p:cNvSpPr/>
          <p:nvPr userDrawn="1"/>
        </p:nvSpPr>
        <p:spPr>
          <a:xfrm>
            <a:off x="-1269960" y="2294656"/>
            <a:ext cx="3351764" cy="3351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12C6888-E156-8AEF-577E-E96F272476AC}"/>
              </a:ext>
            </a:extLst>
          </p:cNvPr>
          <p:cNvGrpSpPr/>
          <p:nvPr userDrawn="1"/>
        </p:nvGrpSpPr>
        <p:grpSpPr>
          <a:xfrm>
            <a:off x="0" y="-314779"/>
            <a:ext cx="12207240" cy="2110138"/>
            <a:chOff x="-2938765" y="3854644"/>
            <a:chExt cx="12207240" cy="211013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207D44B-CC17-E160-276B-25EA25957BDC}"/>
                </a:ext>
              </a:extLst>
            </p:cNvPr>
            <p:cNvSpPr/>
            <p:nvPr userDrawn="1"/>
          </p:nvSpPr>
          <p:spPr>
            <a:xfrm>
              <a:off x="6575849" y="4169939"/>
              <a:ext cx="2677386" cy="907545"/>
            </a:xfrm>
            <a:prstGeom prst="rect">
              <a:avLst/>
            </a:prstGeom>
            <a:solidFill>
              <a:srgbClr val="A5C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57F40B53-63C0-1558-F1CF-35B9669A0F00}"/>
                </a:ext>
              </a:extLst>
            </p:cNvPr>
            <p:cNvSpPr/>
            <p:nvPr userDrawn="1"/>
          </p:nvSpPr>
          <p:spPr>
            <a:xfrm rot="5400000">
              <a:off x="908467" y="3857945"/>
              <a:ext cx="1894085" cy="1887483"/>
            </a:xfrm>
            <a:prstGeom prst="ellipse">
              <a:avLst/>
            </a:prstGeom>
            <a:noFill/>
            <a:ln w="254000">
              <a:solidFill>
                <a:srgbClr val="A5CF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57B254-2F9D-6738-09F2-CA28DCA1F1AE}"/>
                </a:ext>
              </a:extLst>
            </p:cNvPr>
            <p:cNvSpPr/>
            <p:nvPr userDrawn="1"/>
          </p:nvSpPr>
          <p:spPr>
            <a:xfrm>
              <a:off x="-2938765" y="4170296"/>
              <a:ext cx="5643811" cy="907545"/>
            </a:xfrm>
            <a:prstGeom prst="rect">
              <a:avLst/>
            </a:prstGeom>
            <a:solidFill>
              <a:srgbClr val="A5C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07D049-502C-F972-17AE-3C76BAA85446}"/>
                </a:ext>
              </a:extLst>
            </p:cNvPr>
            <p:cNvSpPr/>
            <p:nvPr userDrawn="1"/>
          </p:nvSpPr>
          <p:spPr>
            <a:xfrm>
              <a:off x="5502930" y="4169937"/>
              <a:ext cx="1072919" cy="907545"/>
            </a:xfrm>
            <a:prstGeom prst="rect">
              <a:avLst/>
            </a:prstGeom>
            <a:solidFill>
              <a:srgbClr val="A5C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EFEAC75-6F97-C4C4-2A8A-10273E8BE95B}"/>
                </a:ext>
              </a:extLst>
            </p:cNvPr>
            <p:cNvSpPr/>
            <p:nvPr userDrawn="1"/>
          </p:nvSpPr>
          <p:spPr>
            <a:xfrm rot="5400000">
              <a:off x="4781222" y="3857945"/>
              <a:ext cx="1894085" cy="1887483"/>
            </a:xfrm>
            <a:prstGeom prst="ellipse">
              <a:avLst/>
            </a:prstGeom>
            <a:solidFill>
              <a:srgbClr val="26B34D"/>
            </a:solidFill>
            <a:ln w="254000">
              <a:solidFill>
                <a:srgbClr val="26B3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809DBC2A-C388-8FC8-FBB1-EEE1FEB0AA82}"/>
                </a:ext>
              </a:extLst>
            </p:cNvPr>
            <p:cNvSpPr/>
            <p:nvPr userDrawn="1"/>
          </p:nvSpPr>
          <p:spPr>
            <a:xfrm rot="5400000">
              <a:off x="3731216" y="3857945"/>
              <a:ext cx="1894085" cy="1887483"/>
            </a:xfrm>
            <a:prstGeom prst="ellipse">
              <a:avLst/>
            </a:prstGeom>
            <a:noFill/>
            <a:ln w="254000">
              <a:solidFill>
                <a:srgbClr val="D7E0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4115A84-0452-D7E4-5A5B-4A244D8A0767}"/>
                </a:ext>
              </a:extLst>
            </p:cNvPr>
            <p:cNvSpPr/>
            <p:nvPr userDrawn="1"/>
          </p:nvSpPr>
          <p:spPr>
            <a:xfrm>
              <a:off x="-2938765" y="5078001"/>
              <a:ext cx="12207240" cy="8867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611" y="908059"/>
            <a:ext cx="8705157" cy="349599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accent3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612" y="4793473"/>
            <a:ext cx="8705156" cy="1452263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47" name="Image 46" descr="Une image contenant Graphique, Police, symbole, logo&#10;&#10;Le contenu généré par l’IA peut être incorrect.">
            <a:extLst>
              <a:ext uri="{FF2B5EF4-FFF2-40B4-BE49-F238E27FC236}">
                <a16:creationId xmlns:a16="http://schemas.microsoft.com/office/drawing/2014/main" id="{2D9C0CA1-210B-5D70-FCF3-B3D92FA03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70" y="0"/>
            <a:ext cx="911073" cy="9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0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39FD09-4E01-7D52-B9F0-6B3602097F81}"/>
              </a:ext>
            </a:extLst>
          </p:cNvPr>
          <p:cNvSpPr/>
          <p:nvPr userDrawn="1"/>
        </p:nvSpPr>
        <p:spPr>
          <a:xfrm>
            <a:off x="0" y="-87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0BD5CC9-DED3-3DF5-5412-DCBD7B5546B1}"/>
              </a:ext>
            </a:extLst>
          </p:cNvPr>
          <p:cNvGrpSpPr/>
          <p:nvPr userDrawn="1"/>
        </p:nvGrpSpPr>
        <p:grpSpPr>
          <a:xfrm>
            <a:off x="0" y="-314779"/>
            <a:ext cx="12192000" cy="2387458"/>
            <a:chOff x="-2938765" y="3854644"/>
            <a:chExt cx="12192000" cy="2387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EB6200-7509-C803-008C-C8E3E8445FE5}"/>
                </a:ext>
              </a:extLst>
            </p:cNvPr>
            <p:cNvSpPr/>
            <p:nvPr userDrawn="1"/>
          </p:nvSpPr>
          <p:spPr>
            <a:xfrm>
              <a:off x="6575849" y="4169939"/>
              <a:ext cx="2677386" cy="907545"/>
            </a:xfrm>
            <a:prstGeom prst="rect">
              <a:avLst/>
            </a:prstGeom>
            <a:solidFill>
              <a:srgbClr val="26B3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202FA7-817D-615B-DB21-4D9B5702B1A6}"/>
                </a:ext>
              </a:extLst>
            </p:cNvPr>
            <p:cNvSpPr/>
            <p:nvPr userDrawn="1"/>
          </p:nvSpPr>
          <p:spPr>
            <a:xfrm>
              <a:off x="-2938765" y="4170296"/>
              <a:ext cx="5643811" cy="907545"/>
            </a:xfrm>
            <a:prstGeom prst="rect">
              <a:avLst/>
            </a:prstGeom>
            <a:solidFill>
              <a:srgbClr val="A5C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F52165-631B-489A-8F8C-FFD4562EC96E}"/>
                </a:ext>
              </a:extLst>
            </p:cNvPr>
            <p:cNvSpPr/>
            <p:nvPr userDrawn="1"/>
          </p:nvSpPr>
          <p:spPr>
            <a:xfrm>
              <a:off x="5502930" y="4169937"/>
              <a:ext cx="1072919" cy="907545"/>
            </a:xfrm>
            <a:prstGeom prst="rect">
              <a:avLst/>
            </a:prstGeom>
            <a:solidFill>
              <a:srgbClr val="A5C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42D4CCD-9B76-C3D4-7F02-F441D0D6318E}"/>
                </a:ext>
              </a:extLst>
            </p:cNvPr>
            <p:cNvSpPr/>
            <p:nvPr userDrawn="1"/>
          </p:nvSpPr>
          <p:spPr>
            <a:xfrm rot="5400000">
              <a:off x="4781222" y="3857945"/>
              <a:ext cx="1894085" cy="1887483"/>
            </a:xfrm>
            <a:prstGeom prst="ellipse">
              <a:avLst/>
            </a:prstGeom>
            <a:solidFill>
              <a:srgbClr val="D7E039"/>
            </a:solidFill>
            <a:ln w="254000">
              <a:solidFill>
                <a:srgbClr val="D7E0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55141AE-9B89-F0FF-25F9-FDE43C53F5F4}"/>
                </a:ext>
              </a:extLst>
            </p:cNvPr>
            <p:cNvSpPr/>
            <p:nvPr userDrawn="1"/>
          </p:nvSpPr>
          <p:spPr>
            <a:xfrm rot="5400000">
              <a:off x="3731216" y="3857945"/>
              <a:ext cx="1894085" cy="1887483"/>
            </a:xfrm>
            <a:prstGeom prst="ellipse">
              <a:avLst/>
            </a:prstGeom>
            <a:noFill/>
            <a:ln w="254000">
              <a:solidFill>
                <a:srgbClr val="26B3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0B0EE1-1C68-0153-BDD9-BC0321BDA8BD}"/>
                </a:ext>
              </a:extLst>
            </p:cNvPr>
            <p:cNvSpPr/>
            <p:nvPr userDrawn="1"/>
          </p:nvSpPr>
          <p:spPr>
            <a:xfrm>
              <a:off x="3471365" y="5062185"/>
              <a:ext cx="5781869" cy="1179917"/>
            </a:xfrm>
            <a:prstGeom prst="rect">
              <a:avLst/>
            </a:prstGeom>
            <a:solidFill>
              <a:srgbClr val="A5C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6764CA7-40B4-61A8-C5A7-E3D366DA2957}"/>
              </a:ext>
            </a:extLst>
          </p:cNvPr>
          <p:cNvSpPr/>
          <p:nvPr userDrawn="1"/>
        </p:nvSpPr>
        <p:spPr>
          <a:xfrm>
            <a:off x="2547588" y="0"/>
            <a:ext cx="1887483" cy="907545"/>
          </a:xfrm>
          <a:prstGeom prst="rect">
            <a:avLst/>
          </a:prstGeom>
          <a:solidFill>
            <a:srgbClr val="A5CF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4471" y="3940028"/>
            <a:ext cx="6288833" cy="1691640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4472" y="1352044"/>
            <a:ext cx="6288833" cy="227407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04D4345-B4E7-880E-905F-64982A553A03}"/>
              </a:ext>
            </a:extLst>
          </p:cNvPr>
          <p:cNvSpPr/>
          <p:nvPr userDrawn="1"/>
        </p:nvSpPr>
        <p:spPr>
          <a:xfrm>
            <a:off x="-841910" y="892762"/>
            <a:ext cx="5507220" cy="55072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705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91" y="365760"/>
            <a:ext cx="9880633" cy="132556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92" y="1828800"/>
            <a:ext cx="9880632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/>
          <a:lstStyle/>
          <a:p>
            <a:fld id="{3257BF49-C69C-446B-BCAC-FEA65B121292}" type="datetimeFigureOut">
              <a:rPr lang="fr-CA" smtClean="0"/>
              <a:t>2025-06-25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858C-8AA1-4AEE-B261-DE777AA021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791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692" y="1828800"/>
            <a:ext cx="4807477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0725" y="1828800"/>
            <a:ext cx="4807477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/>
          <a:lstStyle/>
          <a:p>
            <a:fld id="{3257BF49-C69C-446B-BCAC-FEA65B121292}" type="datetimeFigureOut">
              <a:rPr lang="fr-CA" smtClean="0"/>
              <a:t>2025-06-25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858C-8AA1-4AEE-B261-DE777AA021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456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92" y="1713655"/>
            <a:ext cx="4735666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692" y="2507550"/>
            <a:ext cx="4735666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5975" y="1713655"/>
            <a:ext cx="4735667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5975" y="2507550"/>
            <a:ext cx="4735667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/>
          <a:lstStyle/>
          <a:p>
            <a:fld id="{3257BF49-C69C-446B-BCAC-FEA65B121292}" type="datetimeFigureOut">
              <a:rPr lang="fr-CA" smtClean="0"/>
              <a:t>2025-06-25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858C-8AA1-4AEE-B261-DE777AA021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7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/>
          <a:lstStyle/>
          <a:p>
            <a:fld id="{3257BF49-C69C-446B-BCAC-FEA65B121292}" type="datetimeFigureOut">
              <a:rPr lang="fr-CA" smtClean="0"/>
              <a:t>2025-06-25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858C-8AA1-4AEE-B261-DE777AA021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764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594E81-C1C1-DFB0-2933-B5FBA1CDCCDB}"/>
              </a:ext>
            </a:extLst>
          </p:cNvPr>
          <p:cNvSpPr/>
          <p:nvPr userDrawn="1"/>
        </p:nvSpPr>
        <p:spPr>
          <a:xfrm>
            <a:off x="0" y="0"/>
            <a:ext cx="12207240" cy="70117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12C6888-E156-8AEF-577E-E96F272476AC}"/>
              </a:ext>
            </a:extLst>
          </p:cNvPr>
          <p:cNvGrpSpPr/>
          <p:nvPr userDrawn="1"/>
        </p:nvGrpSpPr>
        <p:grpSpPr>
          <a:xfrm>
            <a:off x="0" y="-314779"/>
            <a:ext cx="12207240" cy="2110138"/>
            <a:chOff x="-2938765" y="3854644"/>
            <a:chExt cx="12207240" cy="211013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207D44B-CC17-E160-276B-25EA25957BDC}"/>
                </a:ext>
              </a:extLst>
            </p:cNvPr>
            <p:cNvSpPr/>
            <p:nvPr userDrawn="1"/>
          </p:nvSpPr>
          <p:spPr>
            <a:xfrm>
              <a:off x="6575849" y="4169939"/>
              <a:ext cx="2677386" cy="907545"/>
            </a:xfrm>
            <a:prstGeom prst="rect">
              <a:avLst/>
            </a:prstGeom>
            <a:solidFill>
              <a:srgbClr val="A5C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57F40B53-63C0-1558-F1CF-35B9669A0F00}"/>
                </a:ext>
              </a:extLst>
            </p:cNvPr>
            <p:cNvSpPr/>
            <p:nvPr userDrawn="1"/>
          </p:nvSpPr>
          <p:spPr>
            <a:xfrm rot="5400000">
              <a:off x="908467" y="3857945"/>
              <a:ext cx="1894085" cy="1887483"/>
            </a:xfrm>
            <a:prstGeom prst="ellipse">
              <a:avLst/>
            </a:prstGeom>
            <a:noFill/>
            <a:ln w="254000">
              <a:solidFill>
                <a:srgbClr val="A5CF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57B254-2F9D-6738-09F2-CA28DCA1F1AE}"/>
                </a:ext>
              </a:extLst>
            </p:cNvPr>
            <p:cNvSpPr/>
            <p:nvPr userDrawn="1"/>
          </p:nvSpPr>
          <p:spPr>
            <a:xfrm>
              <a:off x="-2938765" y="4170296"/>
              <a:ext cx="5643811" cy="907545"/>
            </a:xfrm>
            <a:prstGeom prst="rect">
              <a:avLst/>
            </a:prstGeom>
            <a:solidFill>
              <a:srgbClr val="A5C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07D049-502C-F972-17AE-3C76BAA85446}"/>
                </a:ext>
              </a:extLst>
            </p:cNvPr>
            <p:cNvSpPr/>
            <p:nvPr userDrawn="1"/>
          </p:nvSpPr>
          <p:spPr>
            <a:xfrm>
              <a:off x="5502930" y="4169937"/>
              <a:ext cx="1072919" cy="907545"/>
            </a:xfrm>
            <a:prstGeom prst="rect">
              <a:avLst/>
            </a:prstGeom>
            <a:solidFill>
              <a:srgbClr val="A5C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EFEAC75-6F97-C4C4-2A8A-10273E8BE95B}"/>
                </a:ext>
              </a:extLst>
            </p:cNvPr>
            <p:cNvSpPr/>
            <p:nvPr userDrawn="1"/>
          </p:nvSpPr>
          <p:spPr>
            <a:xfrm rot="5400000">
              <a:off x="4781222" y="3857945"/>
              <a:ext cx="1894085" cy="1887483"/>
            </a:xfrm>
            <a:prstGeom prst="ellipse">
              <a:avLst/>
            </a:prstGeom>
            <a:solidFill>
              <a:srgbClr val="26B34D"/>
            </a:solidFill>
            <a:ln w="254000">
              <a:solidFill>
                <a:srgbClr val="26B3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809DBC2A-C388-8FC8-FBB1-EEE1FEB0AA82}"/>
                </a:ext>
              </a:extLst>
            </p:cNvPr>
            <p:cNvSpPr/>
            <p:nvPr userDrawn="1"/>
          </p:nvSpPr>
          <p:spPr>
            <a:xfrm rot="5400000">
              <a:off x="3731216" y="3857945"/>
              <a:ext cx="1894085" cy="1887483"/>
            </a:xfrm>
            <a:prstGeom prst="ellipse">
              <a:avLst/>
            </a:prstGeom>
            <a:noFill/>
            <a:ln w="254000">
              <a:solidFill>
                <a:srgbClr val="D7E0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4115A84-0452-D7E4-5A5B-4A244D8A0767}"/>
                </a:ext>
              </a:extLst>
            </p:cNvPr>
            <p:cNvSpPr/>
            <p:nvPr userDrawn="1"/>
          </p:nvSpPr>
          <p:spPr>
            <a:xfrm>
              <a:off x="-2938765" y="5078001"/>
              <a:ext cx="12207240" cy="8867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pic>
        <p:nvPicPr>
          <p:cNvPr id="47" name="Image 46" descr="Une image contenant Graphique, Police, symbole, logo&#10;&#10;Le contenu généré par l’IA peut être incorrect.">
            <a:extLst>
              <a:ext uri="{FF2B5EF4-FFF2-40B4-BE49-F238E27FC236}">
                <a16:creationId xmlns:a16="http://schemas.microsoft.com/office/drawing/2014/main" id="{2D9C0CA1-210B-5D70-FCF3-B3D92FA03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70" y="0"/>
            <a:ext cx="911073" cy="9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37C3DE-671F-482A-11CF-1A59270DC2BC}"/>
              </a:ext>
            </a:extLst>
          </p:cNvPr>
          <p:cNvSpPr/>
          <p:nvPr userDrawn="1"/>
        </p:nvSpPr>
        <p:spPr>
          <a:xfrm>
            <a:off x="-69574" y="0"/>
            <a:ext cx="122761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/>
          <a:lstStyle/>
          <a:p>
            <a:fld id="{3257BF49-C69C-446B-BCAC-FEA65B121292}" type="datetimeFigureOut">
              <a:rPr lang="fr-CA" smtClean="0"/>
              <a:t>2025-06-25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858C-8AA1-4AEE-B261-DE777AA021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789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/>
          <a:lstStyle/>
          <a:p>
            <a:fld id="{3257BF49-C69C-446B-BCAC-FEA65B121292}" type="datetimeFigureOut">
              <a:rPr lang="fr-CA" smtClean="0"/>
              <a:t>2025-06-25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858C-8AA1-4AEE-B261-DE777AA021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586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D3DBEE25-18C8-0F2B-20C2-D897D56C79F5}"/>
              </a:ext>
            </a:extLst>
          </p:cNvPr>
          <p:cNvGrpSpPr/>
          <p:nvPr userDrawn="1"/>
        </p:nvGrpSpPr>
        <p:grpSpPr>
          <a:xfrm rot="5400000">
            <a:off x="7702143" y="2281995"/>
            <a:ext cx="7538072" cy="2110138"/>
            <a:chOff x="1064168" y="3854644"/>
            <a:chExt cx="7538072" cy="211013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37D4CF0-231F-CDCA-92D8-2421AB241A8F}"/>
                </a:ext>
              </a:extLst>
            </p:cNvPr>
            <p:cNvSpPr/>
            <p:nvPr userDrawn="1"/>
          </p:nvSpPr>
          <p:spPr>
            <a:xfrm>
              <a:off x="6575849" y="4169939"/>
              <a:ext cx="1789255" cy="907545"/>
            </a:xfrm>
            <a:prstGeom prst="rect">
              <a:avLst/>
            </a:prstGeom>
            <a:solidFill>
              <a:srgbClr val="A5C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7EF7AA-0F76-DA4F-C1E5-D083F90B4034}"/>
                </a:ext>
              </a:extLst>
            </p:cNvPr>
            <p:cNvSpPr/>
            <p:nvPr userDrawn="1"/>
          </p:nvSpPr>
          <p:spPr>
            <a:xfrm>
              <a:off x="3119412" y="4169939"/>
              <a:ext cx="671174" cy="90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C31225AE-BD5D-E627-B0B9-F2ACA862917E}"/>
                </a:ext>
              </a:extLst>
            </p:cNvPr>
            <p:cNvSpPr/>
            <p:nvPr userDrawn="1"/>
          </p:nvSpPr>
          <p:spPr>
            <a:xfrm rot="5400000">
              <a:off x="1060867" y="3857945"/>
              <a:ext cx="1894085" cy="1887483"/>
            </a:xfrm>
            <a:prstGeom prst="ellipse">
              <a:avLst/>
            </a:prstGeom>
            <a:noFill/>
            <a:ln w="254000">
              <a:solidFill>
                <a:srgbClr val="A5CF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B639A7E-9888-D11E-8B40-D0AD70194A7C}"/>
                </a:ext>
              </a:extLst>
            </p:cNvPr>
            <p:cNvSpPr/>
            <p:nvPr userDrawn="1"/>
          </p:nvSpPr>
          <p:spPr>
            <a:xfrm>
              <a:off x="1128335" y="4170297"/>
              <a:ext cx="1710067" cy="907545"/>
            </a:xfrm>
            <a:prstGeom prst="rect">
              <a:avLst/>
            </a:prstGeom>
            <a:solidFill>
              <a:srgbClr val="A5CF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23F6912-6977-C113-F218-0CB17DCC757A}"/>
                </a:ext>
              </a:extLst>
            </p:cNvPr>
            <p:cNvSpPr/>
            <p:nvPr userDrawn="1"/>
          </p:nvSpPr>
          <p:spPr>
            <a:xfrm>
              <a:off x="5502930" y="4169937"/>
              <a:ext cx="1072919" cy="907545"/>
            </a:xfrm>
            <a:prstGeom prst="rect">
              <a:avLst/>
            </a:prstGeom>
            <a:solidFill>
              <a:srgbClr val="26B3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FD229703-4F21-B7E3-6364-4038B0787AC2}"/>
                </a:ext>
              </a:extLst>
            </p:cNvPr>
            <p:cNvSpPr/>
            <p:nvPr userDrawn="1"/>
          </p:nvSpPr>
          <p:spPr>
            <a:xfrm rot="5400000">
              <a:off x="4781222" y="3857945"/>
              <a:ext cx="1894085" cy="1887483"/>
            </a:xfrm>
            <a:prstGeom prst="ellipse">
              <a:avLst/>
            </a:prstGeom>
            <a:solidFill>
              <a:srgbClr val="26B34D"/>
            </a:solidFill>
            <a:ln w="254000">
              <a:solidFill>
                <a:srgbClr val="26B3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E8E1CB93-2AE7-B4BF-CC81-AE02FBE50046}"/>
                </a:ext>
              </a:extLst>
            </p:cNvPr>
            <p:cNvSpPr/>
            <p:nvPr userDrawn="1"/>
          </p:nvSpPr>
          <p:spPr>
            <a:xfrm rot="5400000">
              <a:off x="3731216" y="3857945"/>
              <a:ext cx="1894085" cy="1887483"/>
            </a:xfrm>
            <a:prstGeom prst="ellipse">
              <a:avLst/>
            </a:prstGeom>
            <a:noFill/>
            <a:ln w="254000">
              <a:solidFill>
                <a:srgbClr val="D7E0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09D8F8E-0DAC-68B4-0ED1-4A5453489505}"/>
                </a:ext>
              </a:extLst>
            </p:cNvPr>
            <p:cNvSpPr/>
            <p:nvPr userDrawn="1"/>
          </p:nvSpPr>
          <p:spPr>
            <a:xfrm>
              <a:off x="1309045" y="5078001"/>
              <a:ext cx="7293195" cy="8867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92" y="365760"/>
            <a:ext cx="991095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92" y="1828800"/>
            <a:ext cx="9906786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4561" y="42824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Avenir LT Pro 45 Book" panose="020B0502020203020204" pitchFamily="34" charset="0"/>
              </a:defRPr>
            </a:lvl1pPr>
          </a:lstStyle>
          <a:p>
            <a:fld id="{1898858C-8AA1-4AEE-B261-DE777AA02129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DEF05C-40F6-236A-42A4-CC484C9A53B4}"/>
              </a:ext>
            </a:extLst>
          </p:cNvPr>
          <p:cNvSpPr/>
          <p:nvPr userDrawn="1"/>
        </p:nvSpPr>
        <p:spPr>
          <a:xfrm>
            <a:off x="-1495425" y="171450"/>
            <a:ext cx="1220789" cy="313720"/>
          </a:xfrm>
          <a:prstGeom prst="rect">
            <a:avLst/>
          </a:prstGeom>
          <a:solidFill>
            <a:srgbClr val="A5CF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A5CF4F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C5711B-1D68-099C-D1B1-8C40549596D1}"/>
              </a:ext>
            </a:extLst>
          </p:cNvPr>
          <p:cNvSpPr/>
          <p:nvPr userDrawn="1"/>
        </p:nvSpPr>
        <p:spPr>
          <a:xfrm>
            <a:off x="-1495425" y="578297"/>
            <a:ext cx="1220789" cy="313720"/>
          </a:xfrm>
          <a:prstGeom prst="rect">
            <a:avLst/>
          </a:prstGeom>
          <a:solidFill>
            <a:srgbClr val="D7E0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D7E039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43F0F8-D457-E1D1-326E-CF9FDA7EA456}"/>
              </a:ext>
            </a:extLst>
          </p:cNvPr>
          <p:cNvSpPr/>
          <p:nvPr userDrawn="1"/>
        </p:nvSpPr>
        <p:spPr>
          <a:xfrm>
            <a:off x="-1495425" y="1028541"/>
            <a:ext cx="1220789" cy="313720"/>
          </a:xfrm>
          <a:prstGeom prst="rect">
            <a:avLst/>
          </a:prstGeom>
          <a:solidFill>
            <a:srgbClr val="26B3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26B34D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D45332-083A-CFBD-998D-AFD48270AE57}"/>
              </a:ext>
            </a:extLst>
          </p:cNvPr>
          <p:cNvSpPr/>
          <p:nvPr userDrawn="1"/>
        </p:nvSpPr>
        <p:spPr>
          <a:xfrm>
            <a:off x="-1495428" y="1924654"/>
            <a:ext cx="1220789" cy="31372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DC4405</a:t>
            </a:r>
          </a:p>
        </p:txBody>
      </p:sp>
      <p:pic>
        <p:nvPicPr>
          <p:cNvPr id="60" name="Image 59" descr="Une image contenant Graphique, Police, symbole, logo&#10;&#10;Le contenu généré par l’IA peut être incorrect.">
            <a:extLst>
              <a:ext uri="{FF2B5EF4-FFF2-40B4-BE49-F238E27FC236}">
                <a16:creationId xmlns:a16="http://schemas.microsoft.com/office/drawing/2014/main" id="{3C5BE381-3E67-E751-62A1-35946D5868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61" y="5906843"/>
            <a:ext cx="911073" cy="9461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B2D705-05F2-445B-DA68-6B5B8387C445}"/>
              </a:ext>
            </a:extLst>
          </p:cNvPr>
          <p:cNvSpPr/>
          <p:nvPr userDrawn="1"/>
        </p:nvSpPr>
        <p:spPr>
          <a:xfrm>
            <a:off x="-1495427" y="1478785"/>
            <a:ext cx="1220789" cy="313720"/>
          </a:xfrm>
          <a:prstGeom prst="rect">
            <a:avLst/>
          </a:prstGeom>
          <a:solidFill>
            <a:srgbClr val="507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507E40</a:t>
            </a:r>
          </a:p>
        </p:txBody>
      </p:sp>
    </p:spTree>
    <p:extLst>
      <p:ext uri="{BB962C8B-B14F-4D97-AF65-F5344CB8AC3E}">
        <p14:creationId xmlns:p14="http://schemas.microsoft.com/office/powerpoint/2010/main" val="337081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1" r:id="rId2"/>
    <p:sldLayoutId id="2147483704" r:id="rId3"/>
    <p:sldLayoutId id="2147483706" r:id="rId4"/>
    <p:sldLayoutId id="2147483707" r:id="rId5"/>
    <p:sldLayoutId id="2147483708" r:id="rId6"/>
    <p:sldLayoutId id="2147483732" r:id="rId7"/>
    <p:sldLayoutId id="2147483726" r:id="rId8"/>
    <p:sldLayoutId id="214748371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accent3"/>
          </a:solidFill>
          <a:latin typeface="Avenir Heavy" panose="020B0703020203020204" pitchFamily="34" charset="-78"/>
          <a:ea typeface="+mj-ea"/>
          <a:cs typeface="Avenir Heavy" panose="020B0703020203020204" pitchFamily="34" charset="-78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400" kern="1200" spc="10" baseline="0">
          <a:solidFill>
            <a:schemeClr val="tx1"/>
          </a:solidFill>
          <a:latin typeface="Avenir LT Pro 45 Book" panose="020B0502020203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venir LT Pro 45 Book" panose="020B0502020203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venir LT Pro 45 Book" panose="020B0502020203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venir LT Pro 45 Book" panose="020B050202020302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venir LT Pro 45 Book" panose="020B050202020302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090615738?app_id=122963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drive.google.com/file/d/1iQLBY5IIFvaip7jX07AHsXcwU54VlOye/view?usp=drive_lin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XMsM2HFE1A?feature=oembed" TargetMode="External"/><Relationship Id="rId6" Type="http://schemas.openxmlformats.org/officeDocument/2006/relationships/image" Target="../media/image5.jpeg"/><Relationship Id="rId5" Type="http://schemas.openxmlformats.org/officeDocument/2006/relationships/hyperlink" Target="https://fb.watch/A0r7wH2bcc/" TargetMode="External"/><Relationship Id="rId4" Type="http://schemas.openxmlformats.org/officeDocument/2006/relationships/hyperlink" Target="https://www.facebook.com/watch/?v=151214613267149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D7B51B0-93FA-CFA5-D1B5-F913A3AB3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Motifs, contraintes </a:t>
            </a:r>
            <a:br>
              <a:rPr lang="fr-CA" dirty="0"/>
            </a:br>
            <a:r>
              <a:rPr lang="fr-CA" dirty="0"/>
              <a:t>et solutions </a:t>
            </a:r>
            <a:br>
              <a:rPr lang="fr-CA" dirty="0"/>
            </a:br>
            <a:r>
              <a:rPr lang="fr-CA" dirty="0"/>
              <a:t>de la transformation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7531AD6E-D12B-E7AB-84B8-D05DDAAA7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2612" y="4793473"/>
            <a:ext cx="8705156" cy="1892462"/>
          </a:xfrm>
        </p:spPr>
        <p:txBody>
          <a:bodyPr>
            <a:normAutofit/>
          </a:bodyPr>
          <a:lstStyle/>
          <a:p>
            <a:r>
              <a:rPr lang="fr-CA" dirty="0"/>
              <a:t>Panel animé par Marc-André Lavigne</a:t>
            </a:r>
          </a:p>
          <a:p>
            <a:r>
              <a:rPr lang="fr-CA" dirty="0"/>
              <a:t>avec Jean-François Lévesque, Jean-François Béliveau et Marie-Ève Therrien</a:t>
            </a:r>
          </a:p>
        </p:txBody>
      </p:sp>
    </p:spTree>
    <p:extLst>
      <p:ext uri="{BB962C8B-B14F-4D97-AF65-F5344CB8AC3E}">
        <p14:creationId xmlns:p14="http://schemas.microsoft.com/office/powerpoint/2010/main" val="93472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6BE9EE-4327-AD7C-0BAE-80EF094D0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4161648" cy="82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6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3BFB0-670E-5DE7-99F6-E76B7D8DC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2FAB7A5-6A52-E888-A46F-BEFC5103B942}"/>
              </a:ext>
            </a:extLst>
          </p:cNvPr>
          <p:cNvSpPr txBox="1"/>
          <p:nvPr/>
        </p:nvSpPr>
        <p:spPr>
          <a:xfrm>
            <a:off x="0" y="2367171"/>
            <a:ext cx="12192000" cy="21236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fr-CA" sz="6600" spc="-50" dirty="0">
                <a:solidFill>
                  <a:schemeClr val="accent3"/>
                </a:solidFill>
                <a:latin typeface="Avenir Next LT Pro Demi" panose="020B0704020202020204" pitchFamily="34" charset="0"/>
                <a:ea typeface="+mj-ea"/>
                <a:cs typeface="Avenir Heavy" panose="020B0703020203020204" pitchFamily="34" charset="-78"/>
              </a:rPr>
              <a:t>Ville de </a:t>
            </a:r>
            <a:br>
              <a:rPr lang="fr-CA" sz="6600" spc="-50" dirty="0">
                <a:solidFill>
                  <a:schemeClr val="accent3"/>
                </a:solidFill>
                <a:latin typeface="Avenir Next LT Pro Demi" panose="020B0704020202020204" pitchFamily="34" charset="0"/>
                <a:ea typeface="+mj-ea"/>
                <a:cs typeface="Avenir Heavy" panose="020B0703020203020204" pitchFamily="34" charset="-78"/>
              </a:rPr>
            </a:br>
            <a:r>
              <a:rPr lang="fr-CA" sz="6600" spc="-50" dirty="0">
                <a:solidFill>
                  <a:schemeClr val="accent3"/>
                </a:solidFill>
                <a:latin typeface="Avenir Next LT Pro Demi" panose="020B0704020202020204" pitchFamily="34" charset="0"/>
                <a:ea typeface="+mj-ea"/>
                <a:cs typeface="Avenir Heavy" panose="020B0703020203020204" pitchFamily="34" charset="-78"/>
              </a:rPr>
              <a:t>Québec</a:t>
            </a:r>
          </a:p>
        </p:txBody>
      </p:sp>
    </p:spTree>
    <p:extLst>
      <p:ext uri="{BB962C8B-B14F-4D97-AF65-F5344CB8AC3E}">
        <p14:creationId xmlns:p14="http://schemas.microsoft.com/office/powerpoint/2010/main" val="248925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674A717-871C-2A89-8105-7C2CC6B0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834522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2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B3027D-ED65-61B1-DD23-E0BD942D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95262"/>
            <a:ext cx="45720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8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6BB87C6-6750-9E79-A0D3-4A23FFF89B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4" r="13649"/>
          <a:stretch/>
        </p:blipFill>
        <p:spPr>
          <a:xfrm>
            <a:off x="0" y="0"/>
            <a:ext cx="11326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5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F6ED8-3147-C935-83EF-DF92C9669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614C2E42-B111-7554-6E2F-16994D7D807B}"/>
              </a:ext>
            </a:extLst>
          </p:cNvPr>
          <p:cNvSpPr/>
          <p:nvPr/>
        </p:nvSpPr>
        <p:spPr>
          <a:xfrm>
            <a:off x="663673" y="2805807"/>
            <a:ext cx="3351764" cy="3351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53F4EAF-37A3-0892-F540-0FACF7198A90}"/>
              </a:ext>
            </a:extLst>
          </p:cNvPr>
          <p:cNvSpPr/>
          <p:nvPr/>
        </p:nvSpPr>
        <p:spPr>
          <a:xfrm>
            <a:off x="8176563" y="2805807"/>
            <a:ext cx="3351764" cy="3351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4671858-9F60-B4C1-5643-37035FAAB418}"/>
              </a:ext>
            </a:extLst>
          </p:cNvPr>
          <p:cNvSpPr/>
          <p:nvPr/>
        </p:nvSpPr>
        <p:spPr>
          <a:xfrm>
            <a:off x="4420119" y="2805807"/>
            <a:ext cx="3351764" cy="3351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BFE322-D150-620C-7DD4-D11D5FB36B67}"/>
              </a:ext>
            </a:extLst>
          </p:cNvPr>
          <p:cNvSpPr txBox="1"/>
          <p:nvPr/>
        </p:nvSpPr>
        <p:spPr>
          <a:xfrm>
            <a:off x="663673" y="3743025"/>
            <a:ext cx="335176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3600" dirty="0">
                <a:solidFill>
                  <a:schemeClr val="bg1"/>
                </a:solidFill>
                <a:latin typeface="+mj-lt"/>
              </a:rPr>
              <a:t>Jean-François BÉLIVEAU</a:t>
            </a:r>
          </a:p>
          <a:p>
            <a:pPr algn="ctr"/>
            <a:r>
              <a:rPr lang="fr-CA" sz="3000" dirty="0">
                <a:solidFill>
                  <a:srgbClr val="26B34D"/>
                </a:solidFill>
                <a:latin typeface="+mj-lt"/>
              </a:rPr>
              <a:t>Victoriaville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70CA3B-A3DE-E68C-FB1E-80E5B9275BBF}"/>
              </a:ext>
            </a:extLst>
          </p:cNvPr>
          <p:cNvSpPr txBox="1"/>
          <p:nvPr/>
        </p:nvSpPr>
        <p:spPr>
          <a:xfrm>
            <a:off x="8176564" y="3743025"/>
            <a:ext cx="335176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3600" dirty="0">
                <a:solidFill>
                  <a:schemeClr val="bg1"/>
                </a:solidFill>
                <a:latin typeface="+mj-lt"/>
              </a:rPr>
              <a:t>Jean-François LÉVESQUE</a:t>
            </a:r>
          </a:p>
          <a:p>
            <a:pPr algn="ctr"/>
            <a:r>
              <a:rPr lang="fr-CA" sz="3000" dirty="0">
                <a:solidFill>
                  <a:srgbClr val="26B34D"/>
                </a:solidFill>
                <a:latin typeface="+mj-lt"/>
              </a:rPr>
              <a:t>Terrebonne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45C50D-6739-2794-A2E5-497381432ED4}"/>
              </a:ext>
            </a:extLst>
          </p:cNvPr>
          <p:cNvSpPr txBox="1"/>
          <p:nvPr/>
        </p:nvSpPr>
        <p:spPr>
          <a:xfrm>
            <a:off x="4420118" y="3743025"/>
            <a:ext cx="335176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3600" dirty="0">
                <a:solidFill>
                  <a:schemeClr val="bg1"/>
                </a:solidFill>
                <a:latin typeface="+mj-lt"/>
              </a:rPr>
              <a:t>Marie-Ève THERRIEN</a:t>
            </a:r>
          </a:p>
          <a:p>
            <a:pPr algn="ctr"/>
            <a:r>
              <a:rPr lang="fr-CA" sz="3000" dirty="0">
                <a:solidFill>
                  <a:srgbClr val="26B34D"/>
                </a:solidFill>
                <a:latin typeface="+mj-lt"/>
              </a:rPr>
              <a:t>Québec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351B6D-C977-FC19-16D2-95FD5B940527}"/>
              </a:ext>
            </a:extLst>
          </p:cNvPr>
          <p:cNvSpPr txBox="1"/>
          <p:nvPr/>
        </p:nvSpPr>
        <p:spPr>
          <a:xfrm>
            <a:off x="3043084" y="1253210"/>
            <a:ext cx="61058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6600" spc="-50" dirty="0">
                <a:solidFill>
                  <a:schemeClr val="accent3"/>
                </a:solidFill>
                <a:latin typeface="Avenir Next LT Pro Demi" panose="020B0704020202020204" pitchFamily="34" charset="0"/>
                <a:ea typeface="+mj-ea"/>
                <a:cs typeface="Avenir Heavy" panose="020B0703020203020204" pitchFamily="34" charset="-78"/>
              </a:rPr>
              <a:t>Panel</a:t>
            </a:r>
          </a:p>
        </p:txBody>
      </p:sp>
    </p:spTree>
    <p:extLst>
      <p:ext uri="{BB962C8B-B14F-4D97-AF65-F5344CB8AC3E}">
        <p14:creationId xmlns:p14="http://schemas.microsoft.com/office/powerpoint/2010/main" val="241721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A9608-56AB-6428-CFD9-820876AE3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C52B0F3-3A6B-AA8B-4DD7-BD8FBD88F12F}"/>
              </a:ext>
            </a:extLst>
          </p:cNvPr>
          <p:cNvSpPr txBox="1"/>
          <p:nvPr/>
        </p:nvSpPr>
        <p:spPr>
          <a:xfrm>
            <a:off x="0" y="2367171"/>
            <a:ext cx="12192000" cy="21236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fr-CA" sz="6600" spc="-50" dirty="0">
                <a:solidFill>
                  <a:schemeClr val="accent3"/>
                </a:solidFill>
                <a:latin typeface="Avenir Next LT Pro Demi" panose="020B0704020202020204" pitchFamily="34" charset="0"/>
                <a:ea typeface="+mj-ea"/>
                <a:cs typeface="Avenir Heavy" panose="020B0703020203020204" pitchFamily="34" charset="-78"/>
              </a:rPr>
              <a:t>Ville de </a:t>
            </a:r>
            <a:br>
              <a:rPr lang="fr-CA" sz="6600" spc="-50" dirty="0">
                <a:solidFill>
                  <a:schemeClr val="accent3"/>
                </a:solidFill>
                <a:latin typeface="Avenir Next LT Pro Demi" panose="020B0704020202020204" pitchFamily="34" charset="0"/>
                <a:ea typeface="+mj-ea"/>
                <a:cs typeface="Avenir Heavy" panose="020B0703020203020204" pitchFamily="34" charset="-78"/>
              </a:rPr>
            </a:br>
            <a:r>
              <a:rPr lang="fr-CA" sz="6600" spc="-50" dirty="0">
                <a:solidFill>
                  <a:schemeClr val="accent3"/>
                </a:solidFill>
                <a:latin typeface="Avenir Next LT Pro Demi" panose="020B0704020202020204" pitchFamily="34" charset="0"/>
                <a:ea typeface="+mj-ea"/>
                <a:cs typeface="Avenir Heavy" panose="020B0703020203020204" pitchFamily="34" charset="-78"/>
              </a:rPr>
              <a:t>Terrebonne</a:t>
            </a:r>
          </a:p>
        </p:txBody>
      </p:sp>
    </p:spTree>
    <p:extLst>
      <p:ext uri="{BB962C8B-B14F-4D97-AF65-F5344CB8AC3E}">
        <p14:creationId xmlns:p14="http://schemas.microsoft.com/office/powerpoint/2010/main" val="279491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3F26BA-1C0E-A8C5-395C-53D6B97F5D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550" y="5559742"/>
            <a:ext cx="9880600" cy="932498"/>
          </a:xfrm>
        </p:spPr>
        <p:txBody>
          <a:bodyPr/>
          <a:lstStyle/>
          <a:p>
            <a:r>
              <a:rPr lang="fr-CA" dirty="0">
                <a:hlinkClick r:id="rId4"/>
              </a:rPr>
              <a:t>https://drive.google.com/file/d/1iQLBY5IIFvaip7jX07AHsXcwU54VlOye/view?usp=drive_link</a:t>
            </a:r>
            <a:endParaRPr lang="fr-CA" dirty="0"/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8AA3DDE8-F66D-CF78-0258-8DD8DC63BBD6}"/>
              </a:ext>
            </a:extLst>
          </p:cNvPr>
          <p:cNvSpPr/>
          <p:nvPr/>
        </p:nvSpPr>
        <p:spPr>
          <a:xfrm>
            <a:off x="1562100" y="2717800"/>
            <a:ext cx="7734300" cy="142240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dirty="0">
                <a:latin typeface="+mj-lt"/>
                <a:hlinkClick r:id="rId4"/>
              </a:rPr>
              <a:t>VIDÉO 1</a:t>
            </a:r>
            <a:endParaRPr lang="fr-CA" sz="4000" dirty="0">
              <a:latin typeface="+mj-lt"/>
            </a:endParaRPr>
          </a:p>
        </p:txBody>
      </p:sp>
      <p:pic>
        <p:nvPicPr>
          <p:cNvPr id="7" name="Média en ligne 6" title="Panel - JS AQLP 2025">
            <a:hlinkClick r:id="" action="ppaction://media"/>
            <a:extLst>
              <a:ext uri="{FF2B5EF4-FFF2-40B4-BE49-F238E27FC236}">
                <a16:creationId xmlns:a16="http://schemas.microsoft.com/office/drawing/2014/main" id="{6D2DFD55-D230-20AE-AA8A-12B8DD68CF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7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5C1EB7F-1629-2DB6-BFAA-35C9046FF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8688" r="191" b="4440"/>
          <a:stretch>
            <a:fillRect/>
          </a:stretch>
        </p:blipFill>
        <p:spPr bwMode="auto">
          <a:xfrm>
            <a:off x="-121920" y="-547907"/>
            <a:ext cx="12313920" cy="74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9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73F03B-70E8-6F6B-FA19-77E70890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226"/>
            <a:ext cx="12290827" cy="42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7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A68D53A-74A7-07CC-2912-9BCFEDAE4540}"/>
              </a:ext>
            </a:extLst>
          </p:cNvPr>
          <p:cNvSpPr txBox="1"/>
          <p:nvPr/>
        </p:nvSpPr>
        <p:spPr>
          <a:xfrm>
            <a:off x="2045970" y="-930227"/>
            <a:ext cx="70762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hlinkClick r:id="rId4"/>
              </a:rPr>
              <a:t>https://www.facebook.com/watch/?v=1512146132671499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E6BC6C-A29F-1E84-65FB-AACB0D95E4BC}"/>
              </a:ext>
            </a:extLst>
          </p:cNvPr>
          <p:cNvSpPr txBox="1"/>
          <p:nvPr/>
        </p:nvSpPr>
        <p:spPr>
          <a:xfrm>
            <a:off x="1695104" y="-376229"/>
            <a:ext cx="7078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hlinkClick r:id="rId5"/>
              </a:rPr>
              <a:t>https://fb.watch/A0r7wH2bcc/</a:t>
            </a:r>
            <a:r>
              <a:rPr lang="fr-CA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9B7EE6-F118-43C0-FF78-4F0DCA5689F0}"/>
              </a:ext>
            </a:extLst>
          </p:cNvPr>
          <p:cNvSpPr txBox="1"/>
          <p:nvPr/>
        </p:nvSpPr>
        <p:spPr>
          <a:xfrm>
            <a:off x="780704" y="176667"/>
            <a:ext cx="7078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https://youtu.be/vXMsM2HFE1A?si=pxOPTFvbG2DvP5qf</a:t>
            </a:r>
          </a:p>
        </p:txBody>
      </p:sp>
      <p:pic>
        <p:nvPicPr>
          <p:cNvPr id="9" name="Média en ligne 8" title="POP ton été - Le plus gros festival musical gratuit sur la Rive-Nord de Montréal">
            <a:hlinkClick r:id="" action="ppaction://media"/>
            <a:extLst>
              <a:ext uri="{FF2B5EF4-FFF2-40B4-BE49-F238E27FC236}">
                <a16:creationId xmlns:a16="http://schemas.microsoft.com/office/drawing/2014/main" id="{BC165BD1-BE4B-BE6D-44AD-7478E7D910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9094" y="-13110"/>
            <a:ext cx="12170771" cy="68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43EBE-474B-E044-B88B-6F0BCF6FE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2E000AD-2921-72B8-7117-EDCA0697EBA6}"/>
              </a:ext>
            </a:extLst>
          </p:cNvPr>
          <p:cNvSpPr txBox="1"/>
          <p:nvPr/>
        </p:nvSpPr>
        <p:spPr>
          <a:xfrm>
            <a:off x="0" y="2367171"/>
            <a:ext cx="12192000" cy="21236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fr-CA" sz="6600" spc="-50" dirty="0">
                <a:solidFill>
                  <a:schemeClr val="accent3"/>
                </a:solidFill>
                <a:latin typeface="Avenir Next LT Pro Demi" panose="020B0704020202020204" pitchFamily="34" charset="0"/>
                <a:ea typeface="+mj-ea"/>
                <a:cs typeface="Avenir Heavy" panose="020B0703020203020204" pitchFamily="34" charset="-78"/>
              </a:rPr>
              <a:t>Ville de </a:t>
            </a:r>
            <a:br>
              <a:rPr lang="fr-CA" sz="6600" spc="-50" dirty="0">
                <a:solidFill>
                  <a:schemeClr val="accent3"/>
                </a:solidFill>
                <a:latin typeface="Avenir Next LT Pro Demi" panose="020B0704020202020204" pitchFamily="34" charset="0"/>
                <a:ea typeface="+mj-ea"/>
                <a:cs typeface="Avenir Heavy" panose="020B0703020203020204" pitchFamily="34" charset="-78"/>
              </a:rPr>
            </a:br>
            <a:r>
              <a:rPr lang="fr-CA" sz="6600" spc="-50" dirty="0">
                <a:solidFill>
                  <a:schemeClr val="accent3"/>
                </a:solidFill>
                <a:latin typeface="Avenir Next LT Pro Demi" panose="020B0704020202020204" pitchFamily="34" charset="0"/>
                <a:ea typeface="+mj-ea"/>
                <a:cs typeface="Avenir Heavy" panose="020B0703020203020204" pitchFamily="34" charset="-78"/>
              </a:rPr>
              <a:t>Victoriaville</a:t>
            </a:r>
          </a:p>
        </p:txBody>
      </p:sp>
    </p:spTree>
    <p:extLst>
      <p:ext uri="{BB962C8B-B14F-4D97-AF65-F5344CB8AC3E}">
        <p14:creationId xmlns:p14="http://schemas.microsoft.com/office/powerpoint/2010/main" val="278559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820003-C1DF-46E4-9DC5-A8E77F9D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79"/>
          <a:stretch/>
        </p:blipFill>
        <p:spPr>
          <a:xfrm>
            <a:off x="0" y="0"/>
            <a:ext cx="11318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5547"/>
      </p:ext>
    </p:extLst>
  </p:cSld>
  <p:clrMapOvr>
    <a:masterClrMapping/>
  </p:clrMapOvr>
</p:sld>
</file>

<file path=ppt/theme/theme1.xml><?xml version="1.0" encoding="utf-8"?>
<a:theme xmlns:a="http://schemas.openxmlformats.org/drawingml/2006/main" name="Vue">
  <a:themeElements>
    <a:clrScheme name="JourneeStrategique2025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A5CF4F"/>
      </a:accent1>
      <a:accent2>
        <a:srgbClr val="D7E039"/>
      </a:accent2>
      <a:accent3>
        <a:srgbClr val="26B34D"/>
      </a:accent3>
      <a:accent4>
        <a:srgbClr val="DC4405"/>
      </a:accent4>
      <a:accent5>
        <a:srgbClr val="507E40"/>
      </a:accent5>
      <a:accent6>
        <a:srgbClr val="FEFADA"/>
      </a:accent6>
      <a:hlink>
        <a:srgbClr val="0070C0"/>
      </a:hlink>
      <a:folHlink>
        <a:srgbClr val="96607D"/>
      </a:folHlink>
    </a:clrScheme>
    <a:fontScheme name="Avenir">
      <a:majorFont>
        <a:latin typeface="Avenir Heavy"/>
        <a:ea typeface=""/>
        <a:cs typeface=""/>
      </a:majorFont>
      <a:minorFont>
        <a:latin typeface="Avenir Next LT Pro"/>
        <a:ea typeface=""/>
        <a:cs typeface=""/>
      </a:minorFont>
    </a:fontScheme>
    <a:fmtScheme name="Vu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PT AQLP.potx" id="{3097AE3A-C65C-4624-A195-298EA1B2760D}" vid="{500D1127-A029-48FB-8671-10126C5661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8AC0F74273C74FB7ED58F8B5EC6869" ma:contentTypeVersion="21" ma:contentTypeDescription="Crée un document." ma:contentTypeScope="" ma:versionID="67a443f58bcec4b4c25326693dbca262">
  <xsd:schema xmlns:xsd="http://www.w3.org/2001/XMLSchema" xmlns:xs="http://www.w3.org/2001/XMLSchema" xmlns:p="http://schemas.microsoft.com/office/2006/metadata/properties" xmlns:ns2="33ffb1cb-3ad0-4cbe-a26c-35481943a6d1" xmlns:ns3="47bacefa-3efc-42b2-8e08-61b4bf54d2b6" targetNamespace="http://schemas.microsoft.com/office/2006/metadata/properties" ma:root="true" ma:fieldsID="1df1511381d2822533a83aa61c775c64" ns2:_="" ns3:_="">
    <xsd:import namespace="33ffb1cb-3ad0-4cbe-a26c-35481943a6d1"/>
    <xsd:import namespace="47bacefa-3efc-42b2-8e08-61b4bf54d2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Date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fb1cb-3ad0-4cbe-a26c-35481943a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État de validation" ma:internalName="_x00c9_tat_x0020_de_x0020_validation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974fbdeb-7eb6-4d99-809b-af0265f5b8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acefa-3efc-42b2-8e08-61b4bf54d2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d020098-bb02-4668-a94f-9ccf16f2a27d}" ma:internalName="TaxCatchAll" ma:showField="CatchAllData" ma:web="47bacefa-3efc-42b2-8e08-61b4bf54d2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3ffb1cb-3ad0-4cbe-a26c-35481943a6d1" xsi:nil="true"/>
    <lcf76f155ced4ddcb4097134ff3c332f xmlns="33ffb1cb-3ad0-4cbe-a26c-35481943a6d1">
      <Terms xmlns="http://schemas.microsoft.com/office/infopath/2007/PartnerControls"/>
    </lcf76f155ced4ddcb4097134ff3c332f>
    <TaxCatchAll xmlns="47bacefa-3efc-42b2-8e08-61b4bf54d2b6" xsi:nil="true"/>
    <Date xmlns="33ffb1cb-3ad0-4cbe-a26c-35481943a6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A20C4A-E9FE-4D40-B28D-DDF1C8FC8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ffb1cb-3ad0-4cbe-a26c-35481943a6d1"/>
    <ds:schemaRef ds:uri="47bacefa-3efc-42b2-8e08-61b4bf54d2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1A4B88-D121-4DF0-A075-550B84C31EF2}">
  <ds:schemaRefs>
    <ds:schemaRef ds:uri="47bacefa-3efc-42b2-8e08-61b4bf54d2b6"/>
    <ds:schemaRef ds:uri="http://schemas.microsoft.com/office/2006/documentManagement/types"/>
    <ds:schemaRef ds:uri="http://purl.org/dc/dcmitype/"/>
    <ds:schemaRef ds:uri="http://purl.org/dc/terms/"/>
    <ds:schemaRef ds:uri="33ffb1cb-3ad0-4cbe-a26c-35481943a6d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0A1C161-2721-4FC6-9B1E-E4659189A9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109</Words>
  <Application>Microsoft Office PowerPoint</Application>
  <PresentationFormat>Grand écran</PresentationFormat>
  <Paragraphs>28</Paragraphs>
  <Slides>14</Slides>
  <Notes>7</Notes>
  <HiddenSlides>0</HiddenSlides>
  <MMClips>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Aptos</vt:lpstr>
      <vt:lpstr>Arial</vt:lpstr>
      <vt:lpstr>Avenir Heavy</vt:lpstr>
      <vt:lpstr>Avenir LT Pro 45 Book</vt:lpstr>
      <vt:lpstr>Avenir Next LT Pro</vt:lpstr>
      <vt:lpstr>Avenir Next LT Pro Demi</vt:lpstr>
      <vt:lpstr>Wingdings 2</vt:lpstr>
      <vt:lpstr>Vue</vt:lpstr>
      <vt:lpstr>Motifs, contraintes  et solutions  de la transformation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Line Paquette</dc:creator>
  <cp:lastModifiedBy>Line Paquette</cp:lastModifiedBy>
  <cp:revision>6</cp:revision>
  <dcterms:created xsi:type="dcterms:W3CDTF">2025-01-28T15:50:47Z</dcterms:created>
  <dcterms:modified xsi:type="dcterms:W3CDTF">2025-06-25T12:25:47Z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0x010100E68AC0F74273C74FB7ED58F8B5EC6869</vt:lpwstr>
  </property>
  <property fmtid="{D5CDD505-2E9C-101B-9397-08002B2CF9AE}" pid="3" name="MediaServiceImageTags">
    <vt:lpwstr/>
  </property>
</Properties>
</file>